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9" r:id="rId11"/>
    <p:sldId id="270" r:id="rId12"/>
    <p:sldId id="271" r:id="rId13"/>
    <p:sldId id="264" r:id="rId14"/>
    <p:sldId id="265" r:id="rId15"/>
    <p:sldId id="266" r:id="rId16"/>
    <p:sldId id="267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BBC4-E7CC-4C7E-B927-D76FE2B9332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57FC0-8C63-4524-A2FE-751A6D0B33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BBC4-E7CC-4C7E-B927-D76FE2B9332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57FC0-8C63-4524-A2FE-751A6D0B33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BBC4-E7CC-4C7E-B927-D76FE2B9332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57FC0-8C63-4524-A2FE-751A6D0B33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BBC4-E7CC-4C7E-B927-D76FE2B9332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57FC0-8C63-4524-A2FE-751A6D0B33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BBC4-E7CC-4C7E-B927-D76FE2B9332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57FC0-8C63-4524-A2FE-751A6D0B33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BBC4-E7CC-4C7E-B927-D76FE2B9332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57FC0-8C63-4524-A2FE-751A6D0B33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BBC4-E7CC-4C7E-B927-D76FE2B9332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57FC0-8C63-4524-A2FE-751A6D0B33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BBC4-E7CC-4C7E-B927-D76FE2B9332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3657FC0-8C63-4524-A2FE-751A6D0B33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BBC4-E7CC-4C7E-B927-D76FE2B9332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57FC0-8C63-4524-A2FE-751A6D0B33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BBC4-E7CC-4C7E-B927-D76FE2B9332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63657FC0-8C63-4524-A2FE-751A6D0B33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959FBBC4-E7CC-4C7E-B927-D76FE2B9332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57FC0-8C63-4524-A2FE-751A6D0B33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59FBBC4-E7CC-4C7E-B927-D76FE2B9332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3657FC0-8C63-4524-A2FE-751A6D0B33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CS" dirty="0" smtClean="0"/>
              <a:t>Domaći zadatak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CS" dirty="0" smtClean="0"/>
              <a:t>Aleksandar Stojadinović 72/07</a:t>
            </a:r>
          </a:p>
          <a:p>
            <a:r>
              <a:rPr lang="sr-Latn-CS" dirty="0" smtClean="0"/>
              <a:t>Uroš Rajović 398/07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28600"/>
            <a:ext cx="7086600" cy="5821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Latn-CS" sz="1800" dirty="0" smtClean="0"/>
              <a:t>Kvar na mestu 2 za 100Ah</a:t>
            </a:r>
          </a:p>
          <a:p>
            <a:pPr>
              <a:buNone/>
            </a:pPr>
            <a:endParaRPr lang="sr-Latn-CS" sz="1800" dirty="0" smtClean="0"/>
          </a:p>
          <a:p>
            <a:pPr>
              <a:buNone/>
            </a:pPr>
            <a:r>
              <a:rPr lang="sr-Latn-CS" sz="1800" dirty="0" smtClean="0"/>
              <a:t>Komponenta S 200 – S za nominalnu stuju 16A</a:t>
            </a:r>
          </a:p>
          <a:p>
            <a:pPr>
              <a:buNone/>
            </a:pPr>
            <a:r>
              <a:rPr lang="sr-Latn-CS" sz="1800" dirty="0" smtClean="0"/>
              <a:t>Karakteristika</a:t>
            </a:r>
          </a:p>
          <a:p>
            <a:pPr>
              <a:buNone/>
            </a:pPr>
            <a:r>
              <a:rPr lang="sr-Latn-CS" sz="1800" dirty="0" smtClean="0"/>
              <a:t>okidanja C</a:t>
            </a:r>
            <a:endParaRPr lang="en-US" sz="1800" dirty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295400"/>
            <a:ext cx="643890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"/>
            <a:ext cx="7467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Latn-CS" sz="1800" dirty="0" smtClean="0"/>
              <a:t>Kvar na mestu 6 za 100Ah</a:t>
            </a:r>
          </a:p>
          <a:p>
            <a:pPr>
              <a:buNone/>
            </a:pPr>
            <a:endParaRPr lang="sr-Latn-CS" sz="1800" dirty="0" smtClean="0"/>
          </a:p>
          <a:p>
            <a:pPr>
              <a:buNone/>
            </a:pPr>
            <a:r>
              <a:rPr lang="sr-Latn-CS" sz="1800" dirty="0" smtClean="0"/>
              <a:t>Komponenta visokoučinski topljivi osigurač NV/NH gF za 125A</a:t>
            </a:r>
          </a:p>
          <a:p>
            <a:pPr>
              <a:buNone/>
            </a:pPr>
            <a:endParaRPr lang="sr-Latn-CS" sz="1800" dirty="0" smtClean="0"/>
          </a:p>
          <a:p>
            <a:pPr>
              <a:buNone/>
            </a:pPr>
            <a:r>
              <a:rPr lang="sr-Latn-CS" sz="1800" dirty="0" smtClean="0"/>
              <a:t>Ukoliko nema odsecanja,</a:t>
            </a:r>
          </a:p>
          <a:p>
            <a:pPr>
              <a:buNone/>
            </a:pPr>
            <a:r>
              <a:rPr lang="sr-Latn-CS" sz="1800" dirty="0" smtClean="0"/>
              <a:t>odredjuje se vreme</a:t>
            </a:r>
          </a:p>
          <a:p>
            <a:pPr>
              <a:buNone/>
            </a:pPr>
            <a:r>
              <a:rPr lang="sr-Latn-CS" sz="1800" dirty="0" smtClean="0"/>
              <a:t>trajanja kvara</a:t>
            </a:r>
          </a:p>
          <a:p>
            <a:pPr>
              <a:buNone/>
            </a:pPr>
            <a:r>
              <a:rPr lang="sr-Latn-CS" sz="1800" dirty="0" smtClean="0"/>
              <a:t>Ukoliko odseca struju,</a:t>
            </a:r>
          </a:p>
          <a:p>
            <a:pPr>
              <a:buNone/>
            </a:pPr>
            <a:r>
              <a:rPr lang="sr-Latn-CS" sz="1800" dirty="0" smtClean="0"/>
              <a:t>prekidanje će se dogoditi</a:t>
            </a:r>
          </a:p>
          <a:p>
            <a:pPr>
              <a:buNone/>
            </a:pPr>
            <a:r>
              <a:rPr lang="sr-Latn-CS" sz="1800" dirty="0" smtClean="0"/>
              <a:t>za 10ms</a:t>
            </a:r>
            <a:endParaRPr lang="en-US" sz="1800" dirty="0" smtClean="0"/>
          </a:p>
          <a:p>
            <a:pPr>
              <a:buNone/>
            </a:pPr>
            <a:endParaRPr lang="en-US" sz="18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1219200"/>
            <a:ext cx="5791200" cy="533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609600"/>
            <a:ext cx="8458201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1143000"/>
          </a:xfrm>
        </p:spPr>
        <p:txBody>
          <a:bodyPr>
            <a:noAutofit/>
          </a:bodyPr>
          <a:lstStyle/>
          <a:p>
            <a:r>
              <a:rPr lang="sr-Latn-CS" sz="3600" dirty="0" smtClean="0"/>
              <a:t>Toplotni impuls i odabir zaštitne komponente</a:t>
            </a:r>
            <a:endParaRPr lang="en-US" sz="3600" dirty="0"/>
          </a:p>
        </p:txBody>
      </p:sp>
      <p:pic>
        <p:nvPicPr>
          <p:cNvPr id="11" name="Content Placeholder 10" descr="bla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2133600"/>
            <a:ext cx="7857451" cy="34408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CS" sz="3600" dirty="0" smtClean="0"/>
              <a:t>Novi presek</a:t>
            </a:r>
            <a:endParaRPr lang="en-US" sz="3600" dirty="0"/>
          </a:p>
        </p:txBody>
      </p:sp>
      <p:pic>
        <p:nvPicPr>
          <p:cNvPr id="4" name="Content Placeholder 3" descr="stari presek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000" y="2209800"/>
            <a:ext cx="5095875" cy="1238250"/>
          </a:xfrm>
        </p:spPr>
      </p:pic>
      <p:pic>
        <p:nvPicPr>
          <p:cNvPr id="5" name="Picture 4" descr="novi presek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4114800"/>
            <a:ext cx="5857875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CS" sz="3600" dirty="0" smtClean="0"/>
              <a:t>Nove vrednosti toplotnih impulsa</a:t>
            </a:r>
            <a:endParaRPr lang="en-US" sz="3600" dirty="0"/>
          </a:p>
        </p:txBody>
      </p:sp>
      <p:pic>
        <p:nvPicPr>
          <p:cNvPr id="4" name="Content Placeholder 3" descr="nove vrednosti impulsa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057400"/>
            <a:ext cx="7467600" cy="331050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sr-Latn-CS" sz="4000" dirty="0" smtClean="0"/>
          </a:p>
          <a:p>
            <a:pPr>
              <a:buNone/>
            </a:pPr>
            <a:endParaRPr lang="sr-Latn-CS" sz="4000" dirty="0" smtClean="0"/>
          </a:p>
          <a:p>
            <a:pPr algn="ctr">
              <a:buNone/>
            </a:pPr>
            <a:r>
              <a:rPr lang="sr-Latn-CS" sz="6000" dirty="0" smtClean="0"/>
              <a:t>      Ćozdra Vozdra!!!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133600" cy="1143000"/>
          </a:xfrm>
        </p:spPr>
        <p:txBody>
          <a:bodyPr>
            <a:normAutofit/>
          </a:bodyPr>
          <a:lstStyle/>
          <a:p>
            <a:r>
              <a:rPr lang="sr-Latn-CS" sz="3600" dirty="0" smtClean="0"/>
              <a:t>Zadatak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Latn-CS" sz="2000" dirty="0" smtClean="0"/>
              <a:t>Provera zagrevanja provodnika pri kratkom spoju za zadato DC kolo</a:t>
            </a:r>
          </a:p>
          <a:p>
            <a:pPr algn="just">
              <a:buNone/>
            </a:pPr>
            <a:endParaRPr lang="sr-Latn-CS" sz="2000" dirty="0" smtClean="0"/>
          </a:p>
          <a:p>
            <a:pPr algn="just">
              <a:buNone/>
            </a:pPr>
            <a:endParaRPr lang="sr-Latn-CS" sz="2000" dirty="0" smtClean="0"/>
          </a:p>
          <a:p>
            <a:pPr algn="just">
              <a:buNone/>
            </a:pPr>
            <a:endParaRPr lang="sr-Latn-CS" sz="2000" dirty="0" smtClean="0"/>
          </a:p>
          <a:p>
            <a:pPr algn="just"/>
            <a:r>
              <a:rPr lang="sr-Latn-CS" sz="2000" dirty="0" smtClean="0"/>
              <a:t>Provera prekidne moći, tj. odabir zaštitnih komponenti koje mogu da prekinu </a:t>
            </a:r>
            <a:r>
              <a:rPr lang="sr-Latn-CS" sz="2000" dirty="0" smtClean="0"/>
              <a:t>očekivan</a:t>
            </a:r>
            <a:r>
              <a:rPr lang="en-US" sz="2000" dirty="0" smtClean="0"/>
              <a:t>u </a:t>
            </a:r>
            <a:r>
              <a:rPr lang="en-US" sz="2000" dirty="0" err="1" smtClean="0"/>
              <a:t>struju</a:t>
            </a:r>
            <a:r>
              <a:rPr lang="en-US" sz="2000" dirty="0" smtClean="0"/>
              <a:t> </a:t>
            </a:r>
            <a:r>
              <a:rPr lang="en-US" sz="2000" dirty="0" err="1" smtClean="0"/>
              <a:t>kratkog</a:t>
            </a:r>
            <a:r>
              <a:rPr lang="en-US" sz="2000" dirty="0" smtClean="0"/>
              <a:t> </a:t>
            </a:r>
            <a:r>
              <a:rPr lang="en-US" sz="2000" dirty="0" err="1" smtClean="0"/>
              <a:t>spoja</a:t>
            </a:r>
            <a:endParaRPr lang="sr-Latn-CS" sz="2000" dirty="0" smtClean="0"/>
          </a:p>
          <a:p>
            <a:pPr algn="just">
              <a:buNone/>
            </a:pPr>
            <a:r>
              <a:rPr lang="sr-Latn-CS" sz="2000" dirty="0" smtClean="0"/>
              <a:t>Napomena:</a:t>
            </a:r>
          </a:p>
          <a:p>
            <a:pPr algn="just">
              <a:buNone/>
            </a:pPr>
            <a:r>
              <a:rPr lang="sr-Latn-CS" sz="2000" dirty="0" smtClean="0"/>
              <a:t>Provera se vrši za potpuno napunjenu bateriju kapaciteta 100Ah, 800Ah i 5000Ah, pri naponu od 27,72V i za praznu bateriju kada se uzima da je struja kratkog spoja 60% struje koja se ima pri napunjenoj bateriji</a:t>
            </a:r>
          </a:p>
        </p:txBody>
      </p:sp>
      <p:graphicFrame>
        <p:nvGraphicFramePr>
          <p:cNvPr id="7170" name="Object 8"/>
          <p:cNvGraphicFramePr>
            <a:graphicFrameLocks noChangeAspect="1"/>
          </p:cNvGraphicFramePr>
          <p:nvPr/>
        </p:nvGraphicFramePr>
        <p:xfrm>
          <a:off x="2438400" y="2133600"/>
          <a:ext cx="3810000" cy="1220788"/>
        </p:xfrm>
        <a:graphic>
          <a:graphicData uri="http://schemas.openxmlformats.org/presentationml/2006/ole">
            <p:oleObj spid="_x0000_s7170" name="Equation" r:id="rId3" imgW="1459866" imgH="469696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467600" cy="1112838"/>
          </a:xfrm>
        </p:spPr>
        <p:txBody>
          <a:bodyPr>
            <a:normAutofit/>
          </a:bodyPr>
          <a:lstStyle/>
          <a:p>
            <a:r>
              <a:rPr lang="sr-Latn-CS" sz="3600" dirty="0" smtClean="0"/>
              <a:t>Ostali izvori energije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CS" sz="2400" dirty="0" smtClean="0"/>
              <a:t>Mrežni Enatel ispravljač maksimalne struje 66A</a:t>
            </a:r>
          </a:p>
          <a:p>
            <a:r>
              <a:rPr lang="sr-Latn-CS" sz="2400" dirty="0" smtClean="0"/>
              <a:t>Whisper kontroler vetrogeneratora snage 1kW</a:t>
            </a:r>
          </a:p>
          <a:p>
            <a:r>
              <a:rPr lang="sr-Latn-CS" sz="2400" dirty="0" smtClean="0"/>
              <a:t>Pretvarač solarnih panela maksimalne struje 120A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CS" sz="3600" dirty="0" smtClean="0"/>
              <a:t>Jednopolna šema DC kola</a:t>
            </a:r>
            <a:endParaRPr lang="en-US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966524" y="-442524"/>
            <a:ext cx="5181600" cy="8657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267200" cy="1143000"/>
          </a:xfrm>
        </p:spPr>
        <p:txBody>
          <a:bodyPr>
            <a:normAutofit/>
          </a:bodyPr>
          <a:lstStyle/>
          <a:p>
            <a:r>
              <a:rPr lang="sr-Latn-CS" sz="3600" dirty="0" smtClean="0"/>
              <a:t>Formiranje baterije</a:t>
            </a:r>
            <a:endParaRPr lang="en-US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9200" y="2057400"/>
            <a:ext cx="6419833" cy="4412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609600"/>
            <a:ext cx="19526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CS" sz="3600" dirty="0" smtClean="0"/>
              <a:t>Zamenska šema DC kola</a:t>
            </a:r>
            <a:endParaRPr lang="en-US" sz="3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1828800"/>
            <a:ext cx="818677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CS" sz="3600" dirty="0" smtClean="0"/>
              <a:t>Otpornost petlje kvara</a:t>
            </a:r>
            <a:endParaRPr lang="en-US" sz="3600" dirty="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5029200" y="2286000"/>
            <a:ext cx="3962400" cy="646331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33875" algn="l"/>
              </a:tabLst>
            </a:pPr>
            <a:r>
              <a:rPr kumimoji="0" lang="sr-Latn-CS" sz="36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sr-Latn-CS" sz="3600" b="0" i="1" u="none" strike="noStrike" cap="none" normalizeH="0" baseline="-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</a:t>
            </a:r>
            <a:r>
              <a:rPr kumimoji="0" lang="sr-Latn-CS" sz="36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∑(R</a:t>
            </a:r>
            <a:r>
              <a:rPr kumimoji="0" lang="en-US" sz="3600" b="0" i="1" u="none" strike="noStrike" cap="none" normalizeH="0" baseline="-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+R</a:t>
            </a:r>
            <a:r>
              <a:rPr kumimoji="0" lang="en-US" sz="3600" b="0" i="1" u="none" strike="noStrike" cap="none" normalizeH="0" baseline="-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zk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+2R</a:t>
            </a:r>
            <a:r>
              <a:rPr kumimoji="0" lang="en-US" sz="3600" b="0" i="1" u="none" strike="noStrike" cap="none" normalizeH="0" baseline="-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en-US" sz="36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Content Placeholder 10" descr="petlja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524000"/>
            <a:ext cx="4133850" cy="42282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9400" cy="1143000"/>
          </a:xfrm>
        </p:spPr>
        <p:txBody>
          <a:bodyPr>
            <a:normAutofit/>
          </a:bodyPr>
          <a:lstStyle/>
          <a:p>
            <a:r>
              <a:rPr lang="sr-Latn-CS" sz="3600" dirty="0" smtClean="0"/>
              <a:t>Struje kvara</a:t>
            </a:r>
            <a:endParaRPr lang="en-US" sz="3600" dirty="0"/>
          </a:p>
        </p:txBody>
      </p:sp>
      <p:graphicFrame>
        <p:nvGraphicFramePr>
          <p:cNvPr id="5122" name="Object 10"/>
          <p:cNvGraphicFramePr>
            <a:graphicFrameLocks noChangeAspect="1"/>
          </p:cNvGraphicFramePr>
          <p:nvPr/>
        </p:nvGraphicFramePr>
        <p:xfrm>
          <a:off x="7239000" y="1186424"/>
          <a:ext cx="1449388" cy="1137676"/>
        </p:xfrm>
        <a:graphic>
          <a:graphicData uri="http://schemas.openxmlformats.org/presentationml/2006/ole">
            <p:oleObj spid="_x0000_s5122" name="Equation" r:id="rId3" imgW="545760" imgH="431640" progId="Equation.3">
              <p:embed/>
            </p:oleObj>
          </a:graphicData>
        </a:graphic>
      </p:graphicFrame>
      <p:graphicFrame>
        <p:nvGraphicFramePr>
          <p:cNvPr id="5123" name="Object 9"/>
          <p:cNvGraphicFramePr>
            <a:graphicFrameLocks noChangeAspect="1"/>
          </p:cNvGraphicFramePr>
          <p:nvPr/>
        </p:nvGraphicFramePr>
        <p:xfrm>
          <a:off x="6858000" y="3200400"/>
          <a:ext cx="2286000" cy="1257300"/>
        </p:xfrm>
        <a:graphic>
          <a:graphicData uri="http://schemas.openxmlformats.org/presentationml/2006/ole">
            <p:oleObj spid="_x0000_s5123" name="Equation" r:id="rId4" imgW="952200" imgH="431640" progId="Equation.3">
              <p:embed/>
            </p:oleObj>
          </a:graphicData>
        </a:graphic>
      </p:graphicFrame>
      <p:pic>
        <p:nvPicPr>
          <p:cNvPr id="8" name="Content Placeholder 7" descr="struje.bmp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52400" y="1676400"/>
            <a:ext cx="6638925" cy="3838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sz="3600" dirty="0" smtClean="0"/>
              <a:t>Postupak odredjivanja toplotnog impulsa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sr-Latn-CS" sz="1800" dirty="0" smtClean="0"/>
              <a:t>Kvar na mestu 1 </a:t>
            </a:r>
          </a:p>
          <a:p>
            <a:pPr>
              <a:buNone/>
            </a:pPr>
            <a:r>
              <a:rPr lang="sr-Latn-CS" sz="1800" dirty="0" smtClean="0"/>
              <a:t>za 100Ah</a:t>
            </a:r>
          </a:p>
          <a:p>
            <a:pPr>
              <a:buNone/>
            </a:pPr>
            <a:endParaRPr lang="sr-Latn-CS" sz="1800" dirty="0" smtClean="0"/>
          </a:p>
          <a:p>
            <a:pPr>
              <a:buNone/>
            </a:pPr>
            <a:r>
              <a:rPr lang="sr-Latn-CS" sz="1800" dirty="0" smtClean="0"/>
              <a:t>Komponenta S 280</a:t>
            </a:r>
          </a:p>
          <a:p>
            <a:pPr>
              <a:buNone/>
            </a:pPr>
            <a:r>
              <a:rPr lang="sr-Latn-CS" sz="1800" dirty="0" smtClean="0"/>
              <a:t>Karakteristika</a:t>
            </a:r>
          </a:p>
          <a:p>
            <a:pPr>
              <a:buNone/>
            </a:pPr>
            <a:r>
              <a:rPr lang="sr-Latn-CS" sz="1800" dirty="0" smtClean="0"/>
              <a:t>okidanja C</a:t>
            </a:r>
            <a:endParaRPr lang="en-US" sz="18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295400"/>
            <a:ext cx="547687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106</TotalTime>
  <Words>203</Words>
  <Application>Microsoft Office PowerPoint</Application>
  <PresentationFormat>On-screen Show (4:3)</PresentationFormat>
  <Paragraphs>49</Paragraphs>
  <Slides>16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Technic</vt:lpstr>
      <vt:lpstr>Equation</vt:lpstr>
      <vt:lpstr>Domaći zadatak 2</vt:lpstr>
      <vt:lpstr>Zadatak</vt:lpstr>
      <vt:lpstr>Ostali izvori energije</vt:lpstr>
      <vt:lpstr>Jednopolna šema DC kola</vt:lpstr>
      <vt:lpstr>Formiranje baterije</vt:lpstr>
      <vt:lpstr>Zamenska šema DC kola</vt:lpstr>
      <vt:lpstr>Otpornost petlje kvara</vt:lpstr>
      <vt:lpstr>Struje kvara</vt:lpstr>
      <vt:lpstr>Postupak odredjivanja toplotnog impulsa</vt:lpstr>
      <vt:lpstr>Slide 10</vt:lpstr>
      <vt:lpstr>Slide 11</vt:lpstr>
      <vt:lpstr>Slide 12</vt:lpstr>
      <vt:lpstr>Toplotni impuls i odabir zaštitne komponente</vt:lpstr>
      <vt:lpstr>Novi presek</vt:lpstr>
      <vt:lpstr>Nove vrednosti toplotnih impulsa</vt:lpstr>
      <vt:lpstr>Slide 16</vt:lpstr>
    </vt:vector>
  </TitlesOfParts>
  <Company>etf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Domaći zadatak 2</dc:title>
  <dc:creator>sa070072d</dc:creator>
  <cp:lastModifiedBy>sa070072d</cp:lastModifiedBy>
  <cp:revision>12</cp:revision>
  <dcterms:created xsi:type="dcterms:W3CDTF">2010-12-11T11:03:02Z</dcterms:created>
  <dcterms:modified xsi:type="dcterms:W3CDTF">2010-12-13T15:09:16Z</dcterms:modified>
</cp:coreProperties>
</file>