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8" r:id="rId3"/>
    <p:sldId id="257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39E8C8C-1FB9-4E9B-B162-5F6F43E8D5E0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3B28CF3-CE9C-49E8-8F90-E1FAE2A10B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838200"/>
            <a:ext cx="7623048" cy="1066800"/>
          </a:xfrm>
        </p:spPr>
        <p:txBody>
          <a:bodyPr>
            <a:normAutofit/>
          </a:bodyPr>
          <a:lstStyle/>
          <a:p>
            <a:pPr algn="ctr"/>
            <a:r>
              <a:rPr lang="sr-Cyrl-R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УНИВЕРЗИТЕТ У БЕОГРАДУ</a:t>
            </a:r>
            <a:br>
              <a:rPr lang="sr-Cyrl-R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sr-Cyrl-R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ЕЛЕКТРОТЕХНИЧКИ ФАКУЛТЕТ</a:t>
            </a:r>
            <a:endParaRPr lang="en-US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362200"/>
            <a:ext cx="7848600" cy="1191064"/>
          </a:xfrm>
        </p:spPr>
        <p:txBody>
          <a:bodyPr>
            <a:normAutofit/>
          </a:bodyPr>
          <a:lstStyle/>
          <a:p>
            <a:pPr algn="ctr"/>
            <a:r>
              <a:rPr lang="sr-Cyrl-R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Специјалне електричне инсталације</a:t>
            </a:r>
          </a:p>
          <a:p>
            <a:pPr algn="ctr"/>
            <a:r>
              <a:rPr lang="sr-Cyrl-R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Шести домаћи задатак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43434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Предметни наставник:</a:t>
            </a:r>
          </a:p>
          <a:p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Проф. др Зоран Радаковић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4343400"/>
            <a:ext cx="4038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Група 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6:</a:t>
            </a: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Александар Марјановић 2010/0043</a:t>
            </a:r>
          </a:p>
          <a:p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Душан Маринковић 2010/0078</a:t>
            </a:r>
          </a:p>
          <a:p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Миладин Васић 2010/0349</a:t>
            </a:r>
          </a:p>
          <a:p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Марко Медић 2013/3097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685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Wye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-Delta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4.1PustanjeWyeDel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142999"/>
            <a:ext cx="4876800" cy="4408627"/>
          </a:xfrm>
          <a:prstGeom prst="rect">
            <a:avLst/>
          </a:prstGeom>
        </p:spPr>
      </p:pic>
      <p:pic>
        <p:nvPicPr>
          <p:cNvPr id="6" name="Picture 5" descr="4.2PustanjeWyeDeltaPreporuk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752600"/>
            <a:ext cx="4857349" cy="4394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685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Auto Transformer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4.3PustanjeAutotransforma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219200"/>
            <a:ext cx="4724400" cy="4265215"/>
          </a:xfrm>
          <a:prstGeom prst="rect">
            <a:avLst/>
          </a:prstGeom>
        </p:spPr>
      </p:pic>
      <p:pic>
        <p:nvPicPr>
          <p:cNvPr id="6" name="Picture 5" descr="4.4PustanjeAutotransformatorPreporuk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828800"/>
            <a:ext cx="4724400" cy="4278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6858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Одређивање потребне снаге агрегата ако би се узео најнеповољнији систем за беспрекидно напајање (6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pulse)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ако би се у првом кораку пустила сва четири мотора 1 – 4 у једном кораку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5.14Korakau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1905000"/>
            <a:ext cx="6065383" cy="402333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1371600" y="3962400"/>
            <a:ext cx="11430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24Korakau1PrepravkaU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762000"/>
            <a:ext cx="5771348" cy="5221420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>
            <a:off x="7086600" y="4191000"/>
            <a:ext cx="7620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7086600" y="4572000"/>
            <a:ext cx="7620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34Korakau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838200"/>
            <a:ext cx="4873410" cy="4389976"/>
          </a:xfrm>
          <a:prstGeom prst="rect">
            <a:avLst/>
          </a:prstGeom>
        </p:spPr>
      </p:pic>
      <p:pic>
        <p:nvPicPr>
          <p:cNvPr id="3" name="Picture 2" descr="5.44Korakau1Ostal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1524000"/>
            <a:ext cx="4886113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g_Agregat-VLN-2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2286000"/>
            <a:ext cx="2971800" cy="2971800"/>
          </a:xfrm>
          <a:prstGeom prst="rect">
            <a:avLst/>
          </a:prstGeom>
        </p:spPr>
      </p:pic>
      <p:pic>
        <p:nvPicPr>
          <p:cNvPr id="3" name="Picture 2" descr="ctm-dizelelektricni-agregati-01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2286000"/>
            <a:ext cx="4495800" cy="29152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95400" y="685800"/>
            <a:ext cx="655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>
                <a:latin typeface="Arial" pitchFamily="34" charset="0"/>
                <a:cs typeface="Arial" pitchFamily="34" charset="0"/>
              </a:rPr>
              <a:t>ДИЗЕЛ-ЕЛЕКТРИЧНИ</a:t>
            </a:r>
          </a:p>
          <a:p>
            <a:pPr algn="ctr"/>
            <a:r>
              <a:rPr lang="sr-Cyrl-RS" sz="3200" dirty="0" smtClean="0">
                <a:latin typeface="Arial" pitchFamily="34" charset="0"/>
                <a:cs typeface="Arial" pitchFamily="34" charset="0"/>
              </a:rPr>
              <a:t>АГРЕГАТИ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685800"/>
            <a:ext cx="76962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R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Домаћи задатак 6.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оквиру једног технолошког процеса за производњу вештачког ђубрива идентификовани су следећи пријемници за које се захтева напајање са дизел-електичног агрегата, у случају нестанка основног напајања из електродистрибутивне мреже:</a:t>
            </a:r>
          </a:p>
          <a:p>
            <a:pPr algn="just"/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Пумпа за парни кондензат, снаге 38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Пумпа високог притиска за испирање, снаге 44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Напојна пумпа абсорбера, снаге 13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Помоћна уљна пумпа, снаге 4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Мотор лифта, снаге 11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kW</a:t>
            </a: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Систем полупроводничког непрекидног напајања 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UPS), 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снаге 30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kVA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Јединица за повећање притиска, снаге 10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Јединица за повећање притиска, снаге 10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Вентилатор детекције, снаге 11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Орман електромагнетних вентила, снаге 20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r>
              <a:rPr lang="sr-Cyrl-R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фактора једновремености 0.3</a:t>
            </a: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Орман осветљења, снаге 108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фактора једновремености 0.6</a:t>
            </a:r>
          </a:p>
          <a:p>
            <a:pPr algn="just">
              <a:buFontTx/>
              <a:buChar char="-"/>
            </a:pP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Остали потрошачи, снаге 22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kW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фактора једновремености 0.5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685800"/>
            <a:ext cx="76962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основу технологије процеса, задат је следећи распоред пуштања пријемника у рад по стартовању дизел-електричног агрегата:</a:t>
            </a:r>
          </a:p>
          <a:p>
            <a:pPr algn="just"/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1 – Пумпа високог притиска за испирање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2 – Пумпа за парни кондензат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3 – Напојна пумпа абсорбера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4 – Мотор лифта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5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UPS 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6 – Вентилатор детекције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7 – Ораман електромагнетних вентила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8 – Јединице за повећање притиска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9 – Орман осветљења</a:t>
            </a: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Корак 10 – Остали потрошачи</a:t>
            </a:r>
          </a:p>
          <a:p>
            <a:pPr algn="just"/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Задатак је да се применом једног савременог програмског пакета за димензионисање дизел-електричних генератора (</a:t>
            </a:r>
            <a:r>
              <a:rPr lang="en-US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Gensize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познатог америчког произвођача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Cummins) 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одреди одговарајући агрегат.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1Naslov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685800"/>
            <a:ext cx="6019800" cy="5453372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7239000" y="4267200"/>
            <a:ext cx="7620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239000" y="4648200"/>
            <a:ext cx="7620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1Normaln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685800"/>
            <a:ext cx="6074445" cy="5486400"/>
          </a:xfrm>
          <a:prstGeom prst="rect">
            <a:avLst/>
          </a:prstGeom>
        </p:spPr>
      </p:pic>
      <p:pic>
        <p:nvPicPr>
          <p:cNvPr id="4" name="Picture 3" descr="2.2NormalniOstal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2590800"/>
            <a:ext cx="5638800" cy="367256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6858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Анализа утицаја различитих варијанти извођења система за беспрекидно напајање у погледу виших хармоника струје према извору напајања, на потребну снагу агрегата.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3.0AnalizaVisihHarmonikaUP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1828800"/>
            <a:ext cx="4683772" cy="4176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1UPS6pul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685799"/>
            <a:ext cx="3886200" cy="348511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24200" y="685800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6 pulse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3.2UPS18puls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1143000"/>
            <a:ext cx="3733800" cy="33600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114800" y="152400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18 pulse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4" descr="3.3UPS24pul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71800" y="1828800"/>
            <a:ext cx="3968793" cy="356593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05400" y="2209800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24 pulse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 descr="3.4UPS12pulsefilter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38600" y="2590800"/>
            <a:ext cx="4038600" cy="362459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019800" y="297180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12 pulse filtered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685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Анализа утицаја 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начина пуштања мотора </a:t>
            </a:r>
            <a:r>
              <a:rPr lang="sr-Cyrl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потребну снагу агрегата.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4.0AnalizaPustanjauradMoto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1295400"/>
            <a:ext cx="5208380" cy="4721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263</TotalTime>
  <Words>349</Words>
  <Application>Microsoft Office PowerPoint</Application>
  <PresentationFormat>On-screen Show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Aspect</vt:lpstr>
      <vt:lpstr>УНИВЕРЗИТЕТ У БЕОГРАДУ ЕЛЕКТРОТЕХНИЧКИ ФАКУЛТЕТ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УНИВЕРЗИТЕТ У БЕОГРАДУ ЕЛЕКТРОТЕХНИЧКИ ФАКУЛТЕТ</dc:title>
  <dc:creator>Toolutko</dc:creator>
  <cp:lastModifiedBy>Toolutko</cp:lastModifiedBy>
  <cp:revision>30</cp:revision>
  <dcterms:created xsi:type="dcterms:W3CDTF">2013-11-26T10:10:37Z</dcterms:created>
  <dcterms:modified xsi:type="dcterms:W3CDTF">2013-11-27T12:36:08Z</dcterms:modified>
</cp:coreProperties>
</file>