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4" r:id="rId4"/>
    <p:sldId id="273" r:id="rId5"/>
    <p:sldId id="257" r:id="rId6"/>
    <p:sldId id="258" r:id="rId7"/>
    <p:sldId id="266" r:id="rId8"/>
    <p:sldId id="272" r:id="rId9"/>
    <p:sldId id="278" r:id="rId10"/>
    <p:sldId id="279" r:id="rId11"/>
    <p:sldId id="276" r:id="rId12"/>
    <p:sldId id="281" r:id="rId13"/>
    <p:sldId id="275" r:id="rId14"/>
    <p:sldId id="282" r:id="rId15"/>
    <p:sldId id="280" r:id="rId16"/>
    <p:sldId id="283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00" autoAdjust="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Domaci%20spec\DOMACI%20specijalne%20instalacije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Domaci%20spec\DOMACI%20specijalne%20instalacije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Domaci%20spec\Domac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Domaci%20spec\Domaci%20Ju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"/>
  <c:chart>
    <c:plotArea>
      <c:layout/>
      <c:lineChart>
        <c:grouping val="standard"/>
        <c:ser>
          <c:idx val="0"/>
          <c:order val="0"/>
          <c:marker>
            <c:symbol val="none"/>
          </c:marker>
          <c:val>
            <c:numRef>
              <c:f>Sheet1!$I$9:$I$8768</c:f>
              <c:numCache>
                <c:formatCode>General</c:formatCode>
                <c:ptCount val="87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23.651089752129014</c:v>
                </c:pt>
                <c:pt idx="8">
                  <c:v>44.840193345006725</c:v>
                </c:pt>
                <c:pt idx="9">
                  <c:v>60.469446539783625</c:v>
                </c:pt>
                <c:pt idx="10">
                  <c:v>70.015412788452039</c:v>
                </c:pt>
                <c:pt idx="11">
                  <c:v>73.161441782262685</c:v>
                </c:pt>
                <c:pt idx="12">
                  <c:v>69.824799687661667</c:v>
                </c:pt>
                <c:pt idx="13">
                  <c:v>60.171368546068294</c:v>
                </c:pt>
                <c:pt idx="14">
                  <c:v>44.561355800699864</c:v>
                </c:pt>
                <c:pt idx="15">
                  <c:v>23.500493728232321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19.565463178907521</c:v>
                </c:pt>
                <c:pt idx="32">
                  <c:v>38.055113611219483</c:v>
                </c:pt>
                <c:pt idx="33">
                  <c:v>51.722686719993426</c:v>
                </c:pt>
                <c:pt idx="34">
                  <c:v>60.062788649186061</c:v>
                </c:pt>
                <c:pt idx="35">
                  <c:v>62.782410061517233</c:v>
                </c:pt>
                <c:pt idx="36">
                  <c:v>59.818956404336525</c:v>
                </c:pt>
                <c:pt idx="37">
                  <c:v>51.342496707832169</c:v>
                </c:pt>
                <c:pt idx="38">
                  <c:v>37.702018609978637</c:v>
                </c:pt>
                <c:pt idx="39">
                  <c:v>19.379319444878902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40.346722379388908</c:v>
                </c:pt>
                <c:pt idx="56">
                  <c:v>70.999949702820004</c:v>
                </c:pt>
                <c:pt idx="57">
                  <c:v>93.3021391481835</c:v>
                </c:pt>
                <c:pt idx="58">
                  <c:v>106.77826701065776</c:v>
                </c:pt>
                <c:pt idx="59">
                  <c:v>111.15543676140462</c:v>
                </c:pt>
                <c:pt idx="60">
                  <c:v>106.39157393559643</c:v>
                </c:pt>
                <c:pt idx="61">
                  <c:v>92.691407701793551</c:v>
                </c:pt>
                <c:pt idx="62">
                  <c:v>70.415023309947657</c:v>
                </c:pt>
                <c:pt idx="63">
                  <c:v>40.007225099150851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47.892328897957874</c:v>
                </c:pt>
                <c:pt idx="80">
                  <c:v>82.383259298163821</c:v>
                </c:pt>
                <c:pt idx="81">
                  <c:v>107.33156845176983</c:v>
                </c:pt>
                <c:pt idx="82">
                  <c:v>122.32863835159581</c:v>
                </c:pt>
                <c:pt idx="83">
                  <c:v>127.15530870528612</c:v>
                </c:pt>
                <c:pt idx="84">
                  <c:v>121.80701607851442</c:v>
                </c:pt>
                <c:pt idx="85">
                  <c:v>106.50501415340267</c:v>
                </c:pt>
                <c:pt idx="86">
                  <c:v>81.585563534656444</c:v>
                </c:pt>
                <c:pt idx="87">
                  <c:v>47.419141823715826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49.667457797271311</c:v>
                </c:pt>
                <c:pt idx="104">
                  <c:v>85.002918735147176</c:v>
                </c:pt>
                <c:pt idx="105">
                  <c:v>110.58379141681311</c:v>
                </c:pt>
                <c:pt idx="106">
                  <c:v>126.01074949117159</c:v>
                </c:pt>
                <c:pt idx="107">
                  <c:v>131.04411998136649</c:v>
                </c:pt>
                <c:pt idx="108">
                  <c:v>125.64453648902835</c:v>
                </c:pt>
                <c:pt idx="109">
                  <c:v>110.00293235650031</c:v>
                </c:pt>
                <c:pt idx="110">
                  <c:v>84.441118163148005</c:v>
                </c:pt>
                <c:pt idx="111">
                  <c:v>49.332265369088162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36.651272954457163</c:v>
                </c:pt>
                <c:pt idx="128">
                  <c:v>65.011102155329823</c:v>
                </c:pt>
                <c:pt idx="129">
                  <c:v>85.635784558119823</c:v>
                </c:pt>
                <c:pt idx="130">
                  <c:v>98.039582323544352</c:v>
                </c:pt>
                <c:pt idx="131">
                  <c:v>101.97585233696802</c:v>
                </c:pt>
                <c:pt idx="132">
                  <c:v>97.449093256884211</c:v>
                </c:pt>
                <c:pt idx="133">
                  <c:v>84.703607031212044</c:v>
                </c:pt>
                <c:pt idx="134">
                  <c:v>64.11948968513984</c:v>
                </c:pt>
                <c:pt idx="135">
                  <c:v>36.136489186343546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66.744193227315762</c:v>
                </c:pt>
                <c:pt idx="152">
                  <c:v>110.0573174042714</c:v>
                </c:pt>
                <c:pt idx="153">
                  <c:v>141.06710331960153</c:v>
                </c:pt>
                <c:pt idx="154">
                  <c:v>159.60532304977602</c:v>
                </c:pt>
                <c:pt idx="155">
                  <c:v>165.58589471949969</c:v>
                </c:pt>
                <c:pt idx="156">
                  <c:v>159.04580865839483</c:v>
                </c:pt>
                <c:pt idx="157">
                  <c:v>140.17453953940469</c:v>
                </c:pt>
                <c:pt idx="158">
                  <c:v>109.18272101992694</c:v>
                </c:pt>
                <c:pt idx="159">
                  <c:v>66.203611397094434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50.441212869075088</c:v>
                </c:pt>
                <c:pt idx="176">
                  <c:v>85.919850971265035</c:v>
                </c:pt>
                <c:pt idx="177">
                  <c:v>111.61324967470767</c:v>
                </c:pt>
                <c:pt idx="178">
                  <c:v>127.12224233981846</c:v>
                </c:pt>
                <c:pt idx="179">
                  <c:v>132.19776064282385</c:v>
                </c:pt>
                <c:pt idx="180">
                  <c:v>126.7907172552619</c:v>
                </c:pt>
                <c:pt idx="181">
                  <c:v>111.08664946508166</c:v>
                </c:pt>
                <c:pt idx="182">
                  <c:v>85.408954625686775</c:v>
                </c:pt>
                <c:pt idx="183">
                  <c:v>50.134140693128103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55.68177628292721</c:v>
                </c:pt>
                <c:pt idx="200">
                  <c:v>93.677094148534394</c:v>
                </c:pt>
                <c:pt idx="201">
                  <c:v>121.10010926963352</c:v>
                </c:pt>
                <c:pt idx="202">
                  <c:v>137.60596530239374</c:v>
                </c:pt>
                <c:pt idx="203">
                  <c:v>142.98302170259879</c:v>
                </c:pt>
                <c:pt idx="204">
                  <c:v>137.20418942592423</c:v>
                </c:pt>
                <c:pt idx="205">
                  <c:v>120.4606249188196</c:v>
                </c:pt>
                <c:pt idx="206">
                  <c:v>93.053828002039495</c:v>
                </c:pt>
                <c:pt idx="207">
                  <c:v>55.302512381789413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45.103535438763387</c:v>
                </c:pt>
                <c:pt idx="224">
                  <c:v>77.678057653787647</c:v>
                </c:pt>
                <c:pt idx="225">
                  <c:v>101.28197835519687</c:v>
                </c:pt>
                <c:pt idx="226">
                  <c:v>115.46908368890766</c:v>
                </c:pt>
                <c:pt idx="227">
                  <c:v>120.00249479407648</c:v>
                </c:pt>
                <c:pt idx="228">
                  <c:v>114.88345117617092</c:v>
                </c:pt>
                <c:pt idx="229">
                  <c:v>100.35269407690609</c:v>
                </c:pt>
                <c:pt idx="230">
                  <c:v>76.778781794003194</c:v>
                </c:pt>
                <c:pt idx="231">
                  <c:v>44.567477901263878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27.67789510546919</c:v>
                </c:pt>
                <c:pt idx="248">
                  <c:v>50.437880556178605</c:v>
                </c:pt>
                <c:pt idx="249">
                  <c:v>67.107905198525984</c:v>
                </c:pt>
                <c:pt idx="250">
                  <c:v>77.175946595935812</c:v>
                </c:pt>
                <c:pt idx="251">
                  <c:v>80.371312368102778</c:v>
                </c:pt>
                <c:pt idx="252">
                  <c:v>76.678887569828277</c:v>
                </c:pt>
                <c:pt idx="253">
                  <c:v>66.324953408131989</c:v>
                </c:pt>
                <c:pt idx="254">
                  <c:v>49.693300435480921</c:v>
                </c:pt>
                <c:pt idx="255">
                  <c:v>27.256590700471889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14.41794922421145</c:v>
                </c:pt>
                <c:pt idx="272">
                  <c:v>28.477701039780115</c:v>
                </c:pt>
                <c:pt idx="273">
                  <c:v>38.926399366280229</c:v>
                </c:pt>
                <c:pt idx="274">
                  <c:v>45.315947179701361</c:v>
                </c:pt>
                <c:pt idx="275">
                  <c:v>47.388635991377562</c:v>
                </c:pt>
                <c:pt idx="276">
                  <c:v>45.09269254962318</c:v>
                </c:pt>
                <c:pt idx="277">
                  <c:v>38.578095661808966</c:v>
                </c:pt>
                <c:pt idx="278">
                  <c:v>28.154123901461489</c:v>
                </c:pt>
                <c:pt idx="279">
                  <c:v>14.248257364864676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21.424288201936179</c:v>
                </c:pt>
                <c:pt idx="296">
                  <c:v>40.13355455926326</c:v>
                </c:pt>
                <c:pt idx="297">
                  <c:v>53.970590532204326</c:v>
                </c:pt>
                <c:pt idx="298">
                  <c:v>62.428669917552021</c:v>
                </c:pt>
                <c:pt idx="299">
                  <c:v>65.202308988980974</c:v>
                </c:pt>
                <c:pt idx="300">
                  <c:v>62.217253422564852</c:v>
                </c:pt>
                <c:pt idx="301">
                  <c:v>53.638519901509035</c:v>
                </c:pt>
                <c:pt idx="302">
                  <c:v>39.819979382106048</c:v>
                </c:pt>
                <c:pt idx="303">
                  <c:v>21.250939818040589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63.476460933368614</c:v>
                </c:pt>
                <c:pt idx="320">
                  <c:v>104.47263328630699</c:v>
                </c:pt>
                <c:pt idx="321">
                  <c:v>133.84249745180156</c:v>
                </c:pt>
                <c:pt idx="322">
                  <c:v>151.36440851722264</c:v>
                </c:pt>
                <c:pt idx="323">
                  <c:v>156.93676897962436</c:v>
                </c:pt>
                <c:pt idx="324">
                  <c:v>150.62225118445605</c:v>
                </c:pt>
                <c:pt idx="325">
                  <c:v>132.65570357680423</c:v>
                </c:pt>
                <c:pt idx="326">
                  <c:v>103.30408180790596</c:v>
                </c:pt>
                <c:pt idx="327">
                  <c:v>62.747186438145853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60.631933708603185</c:v>
                </c:pt>
                <c:pt idx="344">
                  <c:v>100.19423099983258</c:v>
                </c:pt>
                <c:pt idx="345">
                  <c:v>128.56830507727494</c:v>
                </c:pt>
                <c:pt idx="346">
                  <c:v>145.48695449276184</c:v>
                </c:pt>
                <c:pt idx="347">
                  <c:v>150.83205624953823</c:v>
                </c:pt>
                <c:pt idx="348">
                  <c:v>144.67374457348009</c:v>
                </c:pt>
                <c:pt idx="349">
                  <c:v>127.26820245467077</c:v>
                </c:pt>
                <c:pt idx="350">
                  <c:v>98.91494537986155</c:v>
                </c:pt>
                <c:pt idx="351">
                  <c:v>59.835381039395244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25.417637217199168</c:v>
                </c:pt>
                <c:pt idx="368">
                  <c:v>46.218434407595936</c:v>
                </c:pt>
                <c:pt idx="369">
                  <c:v>61.510514113070414</c:v>
                </c:pt>
                <c:pt idx="370">
                  <c:v>70.784273408411096</c:v>
                </c:pt>
                <c:pt idx="371">
                  <c:v>73.754888178019783</c:v>
                </c:pt>
                <c:pt idx="372">
                  <c:v>70.385749840383895</c:v>
                </c:pt>
                <c:pt idx="373">
                  <c:v>60.881579480183007</c:v>
                </c:pt>
                <c:pt idx="374">
                  <c:v>45.617982401301305</c:v>
                </c:pt>
                <c:pt idx="375">
                  <c:v>25.074923911198027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25.747778655237905</c:v>
                </c:pt>
                <c:pt idx="392">
                  <c:v>46.623567281943821</c:v>
                </c:pt>
                <c:pt idx="393">
                  <c:v>61.959235015878924</c:v>
                </c:pt>
                <c:pt idx="394">
                  <c:v>71.245677225071532</c:v>
                </c:pt>
                <c:pt idx="395">
                  <c:v>74.203704318031939</c:v>
                </c:pt>
                <c:pt idx="396">
                  <c:v>70.805572472340373</c:v>
                </c:pt>
                <c:pt idx="397">
                  <c:v>61.264066300522884</c:v>
                </c:pt>
                <c:pt idx="398">
                  <c:v>45.958576652997053</c:v>
                </c:pt>
                <c:pt idx="399">
                  <c:v>25.366221818975756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48.165741870205458</c:v>
                </c:pt>
                <c:pt idx="416">
                  <c:v>81.077990397933291</c:v>
                </c:pt>
                <c:pt idx="417">
                  <c:v>104.8628788652413</c:v>
                </c:pt>
                <c:pt idx="418">
                  <c:v>119.12118591982292</c:v>
                </c:pt>
                <c:pt idx="419">
                  <c:v>123.64381821553333</c:v>
                </c:pt>
                <c:pt idx="420">
                  <c:v>118.45228209645704</c:v>
                </c:pt>
                <c:pt idx="421">
                  <c:v>103.79517623086195</c:v>
                </c:pt>
                <c:pt idx="422">
                  <c:v>80.031522397268049</c:v>
                </c:pt>
                <c:pt idx="423">
                  <c:v>47.52221287347183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19.400843955370732</c:v>
                </c:pt>
                <c:pt idx="440">
                  <c:v>35.980561080263172</c:v>
                </c:pt>
                <c:pt idx="441">
                  <c:v>48.291261766831546</c:v>
                </c:pt>
                <c:pt idx="442">
                  <c:v>55.851002439658174</c:v>
                </c:pt>
                <c:pt idx="443">
                  <c:v>58.35719431152036</c:v>
                </c:pt>
                <c:pt idx="444">
                  <c:v>55.722696418901698</c:v>
                </c:pt>
                <c:pt idx="445">
                  <c:v>48.089069429770447</c:v>
                </c:pt>
                <c:pt idx="446">
                  <c:v>35.788270780866441</c:v>
                </c:pt>
                <c:pt idx="447">
                  <c:v>19.292607419900502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18.886704212475045</c:v>
                </c:pt>
                <c:pt idx="464">
                  <c:v>35.027562528845621</c:v>
                </c:pt>
                <c:pt idx="465">
                  <c:v>46.987391926512679</c:v>
                </c:pt>
                <c:pt idx="466">
                  <c:v>54.290870880876504</c:v>
                </c:pt>
                <c:pt idx="467">
                  <c:v>56.659549588221722</c:v>
                </c:pt>
                <c:pt idx="468">
                  <c:v>54.036936657072438</c:v>
                </c:pt>
                <c:pt idx="469">
                  <c:v>46.587111726130146</c:v>
                </c:pt>
                <c:pt idx="470">
                  <c:v>34.646673618656784</c:v>
                </c:pt>
                <c:pt idx="471">
                  <c:v>18.67208747246876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43.623553116376279</c:v>
                </c:pt>
                <c:pt idx="488">
                  <c:v>73.778974649071088</c:v>
                </c:pt>
                <c:pt idx="489">
                  <c:v>95.59696958048724</c:v>
                </c:pt>
                <c:pt idx="490">
                  <c:v>108.6388785936264</c:v>
                </c:pt>
                <c:pt idx="491">
                  <c:v>112.69601256976951</c:v>
                </c:pt>
                <c:pt idx="492">
                  <c:v>107.81739975944016</c:v>
                </c:pt>
                <c:pt idx="493">
                  <c:v>94.285173936134939</c:v>
                </c:pt>
                <c:pt idx="494">
                  <c:v>72.492471202049998</c:v>
                </c:pt>
                <c:pt idx="495">
                  <c:v>42.832451452780766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19.374136862558217</c:v>
                </c:pt>
                <c:pt idx="512">
                  <c:v>35.562052191755043</c:v>
                </c:pt>
                <c:pt idx="513">
                  <c:v>47.586442014915534</c:v>
                </c:pt>
                <c:pt idx="514">
                  <c:v>54.966397183681195</c:v>
                </c:pt>
                <c:pt idx="515">
                  <c:v>57.402822464684988</c:v>
                </c:pt>
                <c:pt idx="516">
                  <c:v>54.81400158318479</c:v>
                </c:pt>
                <c:pt idx="517">
                  <c:v>47.345707188720105</c:v>
                </c:pt>
                <c:pt idx="518">
                  <c:v>35.331876395681498</c:v>
                </c:pt>
                <c:pt idx="519">
                  <c:v>19.242693278175228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65.623426180714944</c:v>
                </c:pt>
                <c:pt idx="536">
                  <c:v>106.30353539045915</c:v>
                </c:pt>
                <c:pt idx="537">
                  <c:v>135.3434700591703</c:v>
                </c:pt>
                <c:pt idx="538">
                  <c:v>152.53669790491864</c:v>
                </c:pt>
                <c:pt idx="539">
                  <c:v>157.830522969323</c:v>
                </c:pt>
                <c:pt idx="540">
                  <c:v>151.36955607166729</c:v>
                </c:pt>
                <c:pt idx="541">
                  <c:v>133.46631743322297</c:v>
                </c:pt>
                <c:pt idx="542">
                  <c:v>104.43293148245699</c:v>
                </c:pt>
                <c:pt idx="543">
                  <c:v>64.424295613404837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21.645012211788252</c:v>
                </c:pt>
                <c:pt idx="560">
                  <c:v>39.00552517353357</c:v>
                </c:pt>
                <c:pt idx="561">
                  <c:v>51.691075351276027</c:v>
                </c:pt>
                <c:pt idx="562">
                  <c:v>59.232841113331986</c:v>
                </c:pt>
                <c:pt idx="563">
                  <c:v>61.441074071683609</c:v>
                </c:pt>
                <c:pt idx="564">
                  <c:v>58.389504077303215</c:v>
                </c:pt>
                <c:pt idx="565">
                  <c:v>50.355063220106757</c:v>
                </c:pt>
                <c:pt idx="566">
                  <c:v>37.719764603601774</c:v>
                </c:pt>
                <c:pt idx="567">
                  <c:v>20.897215447308437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24.671892105737825</c:v>
                </c:pt>
                <c:pt idx="584">
                  <c:v>43.800250278286029</c:v>
                </c:pt>
                <c:pt idx="585">
                  <c:v>57.705549644058379</c:v>
                </c:pt>
                <c:pt idx="586">
                  <c:v>65.906018495101961</c:v>
                </c:pt>
                <c:pt idx="587">
                  <c:v>68.235184918382117</c:v>
                </c:pt>
                <c:pt idx="588">
                  <c:v>64.8144353835918</c:v>
                </c:pt>
                <c:pt idx="589">
                  <c:v>55.972162483088908</c:v>
                </c:pt>
                <c:pt idx="590">
                  <c:v>42.122961325941432</c:v>
                </c:pt>
                <c:pt idx="591">
                  <c:v>23.681268460143681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37.920173074292023</c:v>
                </c:pt>
                <c:pt idx="608">
                  <c:v>64.3980852516478</c:v>
                </c:pt>
                <c:pt idx="609">
                  <c:v>83.330646305951859</c:v>
                </c:pt>
                <c:pt idx="610">
                  <c:v>94.26542219796778</c:v>
                </c:pt>
                <c:pt idx="611">
                  <c:v>97.156217337399497</c:v>
                </c:pt>
                <c:pt idx="612">
                  <c:v>92.299450828325305</c:v>
                </c:pt>
                <c:pt idx="613">
                  <c:v>80.188113883853617</c:v>
                </c:pt>
                <c:pt idx="614">
                  <c:v>61.310881278825768</c:v>
                </c:pt>
                <c:pt idx="615">
                  <c:v>36.018271236080139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39.758180635324877</c:v>
                </c:pt>
                <c:pt idx="632">
                  <c:v>66.96148193707954</c:v>
                </c:pt>
                <c:pt idx="633">
                  <c:v>86.634145906768296</c:v>
                </c:pt>
                <c:pt idx="634">
                  <c:v>98.307456113948774</c:v>
                </c:pt>
                <c:pt idx="635">
                  <c:v>101.79473386436332</c:v>
                </c:pt>
                <c:pt idx="636">
                  <c:v>97.199975495430436</c:v>
                </c:pt>
                <c:pt idx="637">
                  <c:v>84.860471095027108</c:v>
                </c:pt>
                <c:pt idx="638">
                  <c:v>65.211565990086598</c:v>
                </c:pt>
                <c:pt idx="639">
                  <c:v>38.668074475522658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82.437923090368827</c:v>
                </c:pt>
                <c:pt idx="656">
                  <c:v>129.87256772160717</c:v>
                </c:pt>
                <c:pt idx="657">
                  <c:v>163.11255042592694</c:v>
                </c:pt>
                <c:pt idx="658">
                  <c:v>182.24509065663071</c:v>
                </c:pt>
                <c:pt idx="659">
                  <c:v>187.56783175002803</c:v>
                </c:pt>
                <c:pt idx="660">
                  <c:v>179.56928703109321</c:v>
                </c:pt>
                <c:pt idx="661">
                  <c:v>158.78252019168735</c:v>
                </c:pt>
                <c:pt idx="662">
                  <c:v>125.50082726467483</c:v>
                </c:pt>
                <c:pt idx="663">
                  <c:v>79.548044869571953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73.170251449446241</c:v>
                </c:pt>
                <c:pt idx="680">
                  <c:v>116.26532549407408</c:v>
                </c:pt>
                <c:pt idx="681">
                  <c:v>146.68151460993349</c:v>
                </c:pt>
                <c:pt idx="682">
                  <c:v>164.33152311376142</c:v>
                </c:pt>
                <c:pt idx="683">
                  <c:v>169.35526407333273</c:v>
                </c:pt>
                <c:pt idx="684">
                  <c:v>162.12003987891663</c:v>
                </c:pt>
                <c:pt idx="685">
                  <c:v>143.10576942953691</c:v>
                </c:pt>
                <c:pt idx="686">
                  <c:v>112.66196879467408</c:v>
                </c:pt>
                <c:pt idx="687">
                  <c:v>70.800686847693228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57.170452954813797</c:v>
                </c:pt>
                <c:pt idx="704">
                  <c:v>92.41774805077057</c:v>
                </c:pt>
                <c:pt idx="705">
                  <c:v>117.83315703431899</c:v>
                </c:pt>
                <c:pt idx="706">
                  <c:v>133.08682764131717</c:v>
                </c:pt>
                <c:pt idx="707">
                  <c:v>137.97174136369404</c:v>
                </c:pt>
                <c:pt idx="708">
                  <c:v>132.49095529987369</c:v>
                </c:pt>
                <c:pt idx="709">
                  <c:v>116.87152992692727</c:v>
                </c:pt>
                <c:pt idx="710">
                  <c:v>91.452879284237994</c:v>
                </c:pt>
                <c:pt idx="711">
                  <c:v>56.543148330482857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36.80588585207601</c:v>
                </c:pt>
                <c:pt idx="728">
                  <c:v>61.499336728418704</c:v>
                </c:pt>
                <c:pt idx="729">
                  <c:v>79.517948127971906</c:v>
                </c:pt>
                <c:pt idx="730">
                  <c:v>90.38968233536481</c:v>
                </c:pt>
                <c:pt idx="731">
                  <c:v>93.844177370963919</c:v>
                </c:pt>
                <c:pt idx="732">
                  <c:v>89.86229433432969</c:v>
                </c:pt>
                <c:pt idx="733">
                  <c:v>78.670795378262014</c:v>
                </c:pt>
                <c:pt idx="734">
                  <c:v>60.658221734832985</c:v>
                </c:pt>
                <c:pt idx="735">
                  <c:v>36.274001352458129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67.870254757995184</c:v>
                </c:pt>
                <c:pt idx="752">
                  <c:v>107.63551461635591</c:v>
                </c:pt>
                <c:pt idx="753">
                  <c:v>135.98911601744157</c:v>
                </c:pt>
                <c:pt idx="754">
                  <c:v>152.77536552119835</c:v>
                </c:pt>
                <c:pt idx="755">
                  <c:v>157.94811622903049</c:v>
                </c:pt>
                <c:pt idx="756">
                  <c:v>151.64332150219767</c:v>
                </c:pt>
                <c:pt idx="757">
                  <c:v>134.15547688672007</c:v>
                </c:pt>
                <c:pt idx="758">
                  <c:v>105.78104263518094</c:v>
                </c:pt>
                <c:pt idx="759">
                  <c:v>66.641424652263012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71.865875917166946</c:v>
                </c:pt>
                <c:pt idx="776">
                  <c:v>113.3841387932648</c:v>
                </c:pt>
                <c:pt idx="777">
                  <c:v>143.12997603900973</c:v>
                </c:pt>
                <c:pt idx="778">
                  <c:v>160.95635605353723</c:v>
                </c:pt>
                <c:pt idx="779">
                  <c:v>166.72800785151264</c:v>
                </c:pt>
                <c:pt idx="780">
                  <c:v>160.45104039013177</c:v>
                </c:pt>
                <c:pt idx="781">
                  <c:v>142.31032451806001</c:v>
                </c:pt>
                <c:pt idx="782">
                  <c:v>112.55266990088556</c:v>
                </c:pt>
                <c:pt idx="783">
                  <c:v>71.311044122897584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70.372688781413018</c:v>
                </c:pt>
                <c:pt idx="800">
                  <c:v>110.91549950562444</c:v>
                </c:pt>
                <c:pt idx="801">
                  <c:v>139.88637981729582</c:v>
                </c:pt>
                <c:pt idx="802">
                  <c:v>157.14054113744322</c:v>
                </c:pt>
                <c:pt idx="803">
                  <c:v>162.5899457454918</c:v>
                </c:pt>
                <c:pt idx="804">
                  <c:v>156.30788984283635</c:v>
                </c:pt>
                <c:pt idx="805">
                  <c:v>138.53507096015736</c:v>
                </c:pt>
                <c:pt idx="806">
                  <c:v>109.54327559505315</c:v>
                </c:pt>
                <c:pt idx="807">
                  <c:v>69.455045606092966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24.917751178156301</c:v>
                </c:pt>
                <c:pt idx="824">
                  <c:v>42.29159900891301</c:v>
                </c:pt>
                <c:pt idx="825">
                  <c:v>55.094838488863843</c:v>
                </c:pt>
                <c:pt idx="826">
                  <c:v>62.86085582759916</c:v>
                </c:pt>
                <c:pt idx="827">
                  <c:v>65.324746556666739</c:v>
                </c:pt>
                <c:pt idx="828">
                  <c:v>62.455015709666888</c:v>
                </c:pt>
                <c:pt idx="829">
                  <c:v>54.443436434821137</c:v>
                </c:pt>
                <c:pt idx="830">
                  <c:v>41.646202398007006</c:v>
                </c:pt>
                <c:pt idx="831">
                  <c:v>24.51253488472716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50.855604340968235</c:v>
                </c:pt>
                <c:pt idx="848">
                  <c:v>81.841382887118442</c:v>
                </c:pt>
                <c:pt idx="849">
                  <c:v>104.25493046153238</c:v>
                </c:pt>
                <c:pt idx="850">
                  <c:v>117.68973244015449</c:v>
                </c:pt>
                <c:pt idx="851">
                  <c:v>121.9155387924645</c:v>
                </c:pt>
                <c:pt idx="852">
                  <c:v>116.95170485588157</c:v>
                </c:pt>
                <c:pt idx="853">
                  <c:v>103.05997795295887</c:v>
                </c:pt>
                <c:pt idx="854">
                  <c:v>80.634317908213902</c:v>
                </c:pt>
                <c:pt idx="855">
                  <c:v>50.059391036810801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49.229010204417619</c:v>
                </c:pt>
                <c:pt idx="872">
                  <c:v>79.09580910519243</c:v>
                </c:pt>
                <c:pt idx="873">
                  <c:v>100.66474277067155</c:v>
                </c:pt>
                <c:pt idx="874">
                  <c:v>113.54102961794258</c:v>
                </c:pt>
                <c:pt idx="875">
                  <c:v>117.52345254861329</c:v>
                </c:pt>
                <c:pt idx="876">
                  <c:v>112.66350419240501</c:v>
                </c:pt>
                <c:pt idx="877">
                  <c:v>99.24306603044279</c:v>
                </c:pt>
                <c:pt idx="878">
                  <c:v>77.657916991236618</c:v>
                </c:pt>
                <c:pt idx="879">
                  <c:v>48.277887800788506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72.672870424380179</c:v>
                </c:pt>
                <c:pt idx="896">
                  <c:v>113.50103580269399</c:v>
                </c:pt>
                <c:pt idx="897">
                  <c:v>142.7096110824661</c:v>
                </c:pt>
                <c:pt idx="898">
                  <c:v>160.14736992423173</c:v>
                </c:pt>
                <c:pt idx="899">
                  <c:v>165.69891161783661</c:v>
                </c:pt>
                <c:pt idx="900">
                  <c:v>159.41138365006159</c:v>
                </c:pt>
                <c:pt idx="901">
                  <c:v>141.5112418116519</c:v>
                </c:pt>
                <c:pt idx="902">
                  <c:v>112.27577837306036</c:v>
                </c:pt>
                <c:pt idx="903">
                  <c:v>71.841102441703313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87.798273985965977</c:v>
                </c:pt>
                <c:pt idx="920">
                  <c:v>135.07343332236792</c:v>
                </c:pt>
                <c:pt idx="921">
                  <c:v>168.59583692596163</c:v>
                </c:pt>
                <c:pt idx="922">
                  <c:v>188.48561289502817</c:v>
                </c:pt>
                <c:pt idx="923">
                  <c:v>194.78477058409928</c:v>
                </c:pt>
                <c:pt idx="924">
                  <c:v>187.60851159763803</c:v>
                </c:pt>
                <c:pt idx="925">
                  <c:v>167.16375848251406</c:v>
                </c:pt>
                <c:pt idx="926">
                  <c:v>133.60063785140039</c:v>
                </c:pt>
                <c:pt idx="927">
                  <c:v>86.784956454895152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77.2029136774226</c:v>
                </c:pt>
                <c:pt idx="944">
                  <c:v>119.66242570329042</c:v>
                </c:pt>
                <c:pt idx="945">
                  <c:v>150.01792399181647</c:v>
                </c:pt>
                <c:pt idx="946">
                  <c:v>168.16803714935051</c:v>
                </c:pt>
                <c:pt idx="947">
                  <c:v>174.00178248051674</c:v>
                </c:pt>
                <c:pt idx="948">
                  <c:v>167.54803297681329</c:v>
                </c:pt>
                <c:pt idx="949">
                  <c:v>149.00623669958125</c:v>
                </c:pt>
                <c:pt idx="950">
                  <c:v>118.62340180375799</c:v>
                </c:pt>
                <c:pt idx="951">
                  <c:v>76.490524006464227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2.5783937215361923</c:v>
                </c:pt>
                <c:pt idx="967">
                  <c:v>15.152194169694811</c:v>
                </c:pt>
                <c:pt idx="968">
                  <c:v>25.700224301959928</c:v>
                </c:pt>
                <c:pt idx="969">
                  <c:v>33.524565221686515</c:v>
                </c:pt>
                <c:pt idx="970">
                  <c:v>38.26589881410937</c:v>
                </c:pt>
                <c:pt idx="971">
                  <c:v>39.734064664008599</c:v>
                </c:pt>
                <c:pt idx="972">
                  <c:v>37.917221737171722</c:v>
                </c:pt>
                <c:pt idx="973">
                  <c:v>32.9636905107022</c:v>
                </c:pt>
                <c:pt idx="974">
                  <c:v>25.141973775208299</c:v>
                </c:pt>
                <c:pt idx="975">
                  <c:v>14.797847055313456</c:v>
                </c:pt>
                <c:pt idx="976">
                  <c:v>2.522873591306968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12.699995482285528</c:v>
                </c:pt>
                <c:pt idx="991">
                  <c:v>45.721625791309023</c:v>
                </c:pt>
                <c:pt idx="992">
                  <c:v>72.875254991570941</c:v>
                </c:pt>
                <c:pt idx="993">
                  <c:v>92.64809449929362</c:v>
                </c:pt>
                <c:pt idx="994">
                  <c:v>104.58346051860356</c:v>
                </c:pt>
                <c:pt idx="995">
                  <c:v>108.3971470423583</c:v>
                </c:pt>
                <c:pt idx="996">
                  <c:v>104.05839798034312</c:v>
                </c:pt>
                <c:pt idx="997">
                  <c:v>91.794392669802477</c:v>
                </c:pt>
                <c:pt idx="998">
                  <c:v>72.005312986956071</c:v>
                </c:pt>
                <c:pt idx="999">
                  <c:v>45.136277942184641</c:v>
                </c:pt>
                <c:pt idx="1000">
                  <c:v>12.551011331614413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20.975675455663925</c:v>
                </c:pt>
                <c:pt idx="1015">
                  <c:v>66.382280815829787</c:v>
                </c:pt>
                <c:pt idx="1016">
                  <c:v>103.25037013029004</c:v>
                </c:pt>
                <c:pt idx="1017">
                  <c:v>129.79308270000587</c:v>
                </c:pt>
                <c:pt idx="1018">
                  <c:v>145.73339375242099</c:v>
                </c:pt>
                <c:pt idx="1019">
                  <c:v>150.86203714565656</c:v>
                </c:pt>
                <c:pt idx="1020">
                  <c:v>145.1701835320965</c:v>
                </c:pt>
                <c:pt idx="1021">
                  <c:v>128.87329504644032</c:v>
                </c:pt>
                <c:pt idx="1022">
                  <c:v>102.30418403968532</c:v>
                </c:pt>
                <c:pt idx="1023">
                  <c:v>65.731506603590958</c:v>
                </c:pt>
                <c:pt idx="1024">
                  <c:v>20.787723997640043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5.449811275560247</c:v>
                </c:pt>
                <c:pt idx="1039">
                  <c:v>23.243755592422879</c:v>
                </c:pt>
                <c:pt idx="1040">
                  <c:v>38.129825757400305</c:v>
                </c:pt>
                <c:pt idx="1041">
                  <c:v>49.198242179689508</c:v>
                </c:pt>
                <c:pt idx="1042">
                  <c:v>55.99477880374149</c:v>
                </c:pt>
                <c:pt idx="1043">
                  <c:v>58.230575697884156</c:v>
                </c:pt>
                <c:pt idx="1044">
                  <c:v>55.827683403827351</c:v>
                </c:pt>
                <c:pt idx="1045">
                  <c:v>48.92761201749574</c:v>
                </c:pt>
                <c:pt idx="1046">
                  <c:v>37.856375903945917</c:v>
                </c:pt>
                <c:pt idx="1047">
                  <c:v>23.063490892102507</c:v>
                </c:pt>
                <c:pt idx="1048">
                  <c:v>5.4106702290528066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5.7767331593316094</c:v>
                </c:pt>
                <c:pt idx="1063">
                  <c:v>23.663912627295218</c:v>
                </c:pt>
                <c:pt idx="1064">
                  <c:v>38.607727312281739</c:v>
                </c:pt>
                <c:pt idx="1065">
                  <c:v>49.695882333018659</c:v>
                </c:pt>
                <c:pt idx="1066">
                  <c:v>56.47819681180772</c:v>
                </c:pt>
                <c:pt idx="1067">
                  <c:v>58.678290202918014</c:v>
                </c:pt>
                <c:pt idx="1068">
                  <c:v>56.234195298444298</c:v>
                </c:pt>
                <c:pt idx="1069">
                  <c:v>49.300213809167104</c:v>
                </c:pt>
                <c:pt idx="1070">
                  <c:v>38.206881137650036</c:v>
                </c:pt>
                <c:pt idx="1071">
                  <c:v>23.397955658138649</c:v>
                </c:pt>
                <c:pt idx="1072">
                  <c:v>5.7164782078523331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  <c:pt idx="1080">
                  <c:v>0</c:v>
                </c:pt>
                <c:pt idx="1081">
                  <c:v>0</c:v>
                </c:pt>
                <c:pt idx="1082">
                  <c:v>0</c:v>
                </c:pt>
                <c:pt idx="1083">
                  <c:v>0</c:v>
                </c:pt>
                <c:pt idx="1084">
                  <c:v>0</c:v>
                </c:pt>
                <c:pt idx="1085">
                  <c:v>0</c:v>
                </c:pt>
                <c:pt idx="1086">
                  <c:v>9.8611718399314867</c:v>
                </c:pt>
                <c:pt idx="1087">
                  <c:v>35.202628555775505</c:v>
                </c:pt>
                <c:pt idx="1088">
                  <c:v>56.188798479961889</c:v>
                </c:pt>
                <c:pt idx="1089">
                  <c:v>71.621426841925555</c:v>
                </c:pt>
                <c:pt idx="1090">
                  <c:v>81.006517633153322</c:v>
                </c:pt>
                <c:pt idx="1091">
                  <c:v>84.034578795637429</c:v>
                </c:pt>
                <c:pt idx="1092">
                  <c:v>80.645426078860851</c:v>
                </c:pt>
                <c:pt idx="1093">
                  <c:v>71.033476916588569</c:v>
                </c:pt>
                <c:pt idx="1094">
                  <c:v>55.587858105823152</c:v>
                </c:pt>
                <c:pt idx="1095">
                  <c:v>34.795466927448743</c:v>
                </c:pt>
                <c:pt idx="1096">
                  <c:v>9.755362616152345</c:v>
                </c:pt>
                <c:pt idx="1097">
                  <c:v>0</c:v>
                </c:pt>
                <c:pt idx="1098">
                  <c:v>0</c:v>
                </c:pt>
                <c:pt idx="1099">
                  <c:v>0</c:v>
                </c:pt>
                <c:pt idx="1100">
                  <c:v>0</c:v>
                </c:pt>
                <c:pt idx="1101">
                  <c:v>0</c:v>
                </c:pt>
                <c:pt idx="1102">
                  <c:v>0</c:v>
                </c:pt>
                <c:pt idx="1103">
                  <c:v>0</c:v>
                </c:pt>
                <c:pt idx="1104">
                  <c:v>0</c:v>
                </c:pt>
                <c:pt idx="1105">
                  <c:v>0</c:v>
                </c:pt>
                <c:pt idx="1106">
                  <c:v>0</c:v>
                </c:pt>
                <c:pt idx="1107">
                  <c:v>0</c:v>
                </c:pt>
                <c:pt idx="1108">
                  <c:v>0</c:v>
                </c:pt>
                <c:pt idx="1109">
                  <c:v>0</c:v>
                </c:pt>
                <c:pt idx="1110">
                  <c:v>26.734362556634991</c:v>
                </c:pt>
                <c:pt idx="1111">
                  <c:v>78.055289166492329</c:v>
                </c:pt>
                <c:pt idx="1112">
                  <c:v>119.34572541051338</c:v>
                </c:pt>
                <c:pt idx="1113">
                  <c:v>148.82081170534707</c:v>
                </c:pt>
                <c:pt idx="1114">
                  <c:v>166.347655744631</c:v>
                </c:pt>
                <c:pt idx="1115">
                  <c:v>171.83350908903392</c:v>
                </c:pt>
                <c:pt idx="1116">
                  <c:v>165.36517783273044</c:v>
                </c:pt>
                <c:pt idx="1117">
                  <c:v>147.20913127766275</c:v>
                </c:pt>
                <c:pt idx="1118">
                  <c:v>117.67233160794117</c:v>
                </c:pt>
                <c:pt idx="1119">
                  <c:v>76.880631642833976</c:v>
                </c:pt>
                <c:pt idx="1120">
                  <c:v>26.364049717077982</c:v>
                </c:pt>
                <c:pt idx="1121">
                  <c:v>0</c:v>
                </c:pt>
                <c:pt idx="1122">
                  <c:v>0</c:v>
                </c:pt>
                <c:pt idx="1123">
                  <c:v>0</c:v>
                </c:pt>
                <c:pt idx="1124">
                  <c:v>0</c:v>
                </c:pt>
                <c:pt idx="1125">
                  <c:v>0</c:v>
                </c:pt>
                <c:pt idx="1126">
                  <c:v>0</c:v>
                </c:pt>
                <c:pt idx="1127">
                  <c:v>0</c:v>
                </c:pt>
                <c:pt idx="1128">
                  <c:v>0</c:v>
                </c:pt>
                <c:pt idx="1129">
                  <c:v>0</c:v>
                </c:pt>
                <c:pt idx="1130">
                  <c:v>0</c:v>
                </c:pt>
                <c:pt idx="1131">
                  <c:v>0</c:v>
                </c:pt>
                <c:pt idx="1132">
                  <c:v>0</c:v>
                </c:pt>
                <c:pt idx="1133">
                  <c:v>0</c:v>
                </c:pt>
                <c:pt idx="1134">
                  <c:v>20.004535444897996</c:v>
                </c:pt>
                <c:pt idx="1135">
                  <c:v>60.666801103199454</c:v>
                </c:pt>
                <c:pt idx="1136">
                  <c:v>93.739665902419063</c:v>
                </c:pt>
                <c:pt idx="1137">
                  <c:v>117.64917865610811</c:v>
                </c:pt>
                <c:pt idx="1138">
                  <c:v>132.03189189848487</c:v>
                </c:pt>
                <c:pt idx="1139">
                  <c:v>136.63684229948569</c:v>
                </c:pt>
                <c:pt idx="1140">
                  <c:v>131.44614035207263</c:v>
                </c:pt>
                <c:pt idx="1141">
                  <c:v>116.68942214317555</c:v>
                </c:pt>
                <c:pt idx="1142">
                  <c:v>92.745609409084125</c:v>
                </c:pt>
                <c:pt idx="1143">
                  <c:v>59.97276630856075</c:v>
                </c:pt>
                <c:pt idx="1144">
                  <c:v>19.792567717072711</c:v>
                </c:pt>
                <c:pt idx="1145">
                  <c:v>0</c:v>
                </c:pt>
                <c:pt idx="1146">
                  <c:v>0</c:v>
                </c:pt>
                <c:pt idx="1147">
                  <c:v>0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0</c:v>
                </c:pt>
                <c:pt idx="1156">
                  <c:v>0</c:v>
                </c:pt>
                <c:pt idx="1157">
                  <c:v>0</c:v>
                </c:pt>
                <c:pt idx="1158">
                  <c:v>4.4966117145655478</c:v>
                </c:pt>
                <c:pt idx="1159">
                  <c:v>17.189807877850864</c:v>
                </c:pt>
                <c:pt idx="1160">
                  <c:v>27.844710643722706</c:v>
                </c:pt>
                <c:pt idx="1161">
                  <c:v>35.797583839169</c:v>
                </c:pt>
                <c:pt idx="1162">
                  <c:v>40.674449612574783</c:v>
                </c:pt>
                <c:pt idx="1163">
                  <c:v>42.251140616471965</c:v>
                </c:pt>
                <c:pt idx="1164">
                  <c:v>40.478139912934871</c:v>
                </c:pt>
                <c:pt idx="1165">
                  <c:v>35.478438033722639</c:v>
                </c:pt>
                <c:pt idx="1166">
                  <c:v>27.519578046189107</c:v>
                </c:pt>
                <c:pt idx="1167">
                  <c:v>16.971018768375345</c:v>
                </c:pt>
                <c:pt idx="1168">
                  <c:v>4.4429153572192925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</c:v>
                </c:pt>
                <c:pt idx="1178">
                  <c:v>0</c:v>
                </c:pt>
                <c:pt idx="1179">
                  <c:v>0</c:v>
                </c:pt>
                <c:pt idx="1180">
                  <c:v>0</c:v>
                </c:pt>
                <c:pt idx="1181">
                  <c:v>0</c:v>
                </c:pt>
                <c:pt idx="1182">
                  <c:v>7.7616761621404722</c:v>
                </c:pt>
                <c:pt idx="1183">
                  <c:v>26.568275025507681</c:v>
                </c:pt>
                <c:pt idx="1184">
                  <c:v>42.218958333864002</c:v>
                </c:pt>
                <c:pt idx="1185">
                  <c:v>53.792326053170136</c:v>
                </c:pt>
                <c:pt idx="1186">
                  <c:v>60.836391324465545</c:v>
                </c:pt>
                <c:pt idx="1187">
                  <c:v>63.082893787987686</c:v>
                </c:pt>
                <c:pt idx="1188">
                  <c:v>60.48692977730888</c:v>
                </c:pt>
                <c:pt idx="1189">
                  <c:v>53.222073675762431</c:v>
                </c:pt>
                <c:pt idx="1190">
                  <c:v>41.633364253613564</c:v>
                </c:pt>
                <c:pt idx="1191">
                  <c:v>26.166914658910631</c:v>
                </c:pt>
                <c:pt idx="1192">
                  <c:v>7.6516788690157549</c:v>
                </c:pt>
                <c:pt idx="1193">
                  <c:v>0</c:v>
                </c:pt>
                <c:pt idx="1194">
                  <c:v>0</c:v>
                </c:pt>
                <c:pt idx="1195">
                  <c:v>0</c:v>
                </c:pt>
                <c:pt idx="1196">
                  <c:v>0</c:v>
                </c:pt>
                <c:pt idx="1197">
                  <c:v>0</c:v>
                </c:pt>
                <c:pt idx="1198">
                  <c:v>0</c:v>
                </c:pt>
                <c:pt idx="1199">
                  <c:v>0</c:v>
                </c:pt>
                <c:pt idx="1200">
                  <c:v>0</c:v>
                </c:pt>
                <c:pt idx="1201">
                  <c:v>0</c:v>
                </c:pt>
                <c:pt idx="1202">
                  <c:v>0</c:v>
                </c:pt>
                <c:pt idx="1203">
                  <c:v>0</c:v>
                </c:pt>
                <c:pt idx="1204">
                  <c:v>0</c:v>
                </c:pt>
                <c:pt idx="1205">
                  <c:v>0</c:v>
                </c:pt>
                <c:pt idx="1206">
                  <c:v>10.708614043568209</c:v>
                </c:pt>
                <c:pt idx="1207">
                  <c:v>34.255812946757352</c:v>
                </c:pt>
                <c:pt idx="1208">
                  <c:v>53.787838852214755</c:v>
                </c:pt>
                <c:pt idx="1209">
                  <c:v>68.230833007832786</c:v>
                </c:pt>
                <c:pt idx="1210">
                  <c:v>77.083774701878269</c:v>
                </c:pt>
                <c:pt idx="1211">
                  <c:v>80.0099443431629</c:v>
                </c:pt>
                <c:pt idx="1212">
                  <c:v>76.911699576953282</c:v>
                </c:pt>
                <c:pt idx="1213">
                  <c:v>67.949276584919943</c:v>
                </c:pt>
                <c:pt idx="1214">
                  <c:v>53.497044941352797</c:v>
                </c:pt>
                <c:pt idx="1215">
                  <c:v>34.05391606096444</c:v>
                </c:pt>
                <c:pt idx="1216">
                  <c:v>10.64935470541376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8.805258246843815</c:v>
                </c:pt>
                <c:pt idx="1231">
                  <c:v>28.337736203801331</c:v>
                </c:pt>
                <c:pt idx="1232">
                  <c:v>44.59330255521018</c:v>
                </c:pt>
                <c:pt idx="1233">
                  <c:v>56.642826492643216</c:v>
                </c:pt>
                <c:pt idx="1234">
                  <c:v>64.018020030751913</c:v>
                </c:pt>
                <c:pt idx="1235">
                  <c:v>66.422226344895535</c:v>
                </c:pt>
                <c:pt idx="1236">
                  <c:v>63.782917812701015</c:v>
                </c:pt>
                <c:pt idx="1237">
                  <c:v>56.258193435527382</c:v>
                </c:pt>
                <c:pt idx="1238">
                  <c:v>44.196136981893552</c:v>
                </c:pt>
                <c:pt idx="1239">
                  <c:v>28.061998546154598</c:v>
                </c:pt>
                <c:pt idx="1240">
                  <c:v>8.7245312974456386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6.653850789135169</c:v>
                </c:pt>
                <c:pt idx="1255">
                  <c:v>21.639568579560923</c:v>
                </c:pt>
                <c:pt idx="1256">
                  <c:v>34.209099250493779</c:v>
                </c:pt>
                <c:pt idx="1257">
                  <c:v>43.620299847944949</c:v>
                </c:pt>
                <c:pt idx="1258">
                  <c:v>49.444266569084995</c:v>
                </c:pt>
                <c:pt idx="1259">
                  <c:v>51.397348049993226</c:v>
                </c:pt>
                <c:pt idx="1260">
                  <c:v>49.38726485509774</c:v>
                </c:pt>
                <c:pt idx="1261">
                  <c:v>43.527078161868744</c:v>
                </c:pt>
                <c:pt idx="1262">
                  <c:v>34.112906218876951</c:v>
                </c:pt>
                <c:pt idx="1263">
                  <c:v>21.572845020654505</c:v>
                </c:pt>
                <c:pt idx="1264">
                  <c:v>6.634436581542988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0</c:v>
                </c:pt>
                <c:pt idx="1272">
                  <c:v>0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15.255863254829595</c:v>
                </c:pt>
                <c:pt idx="1279">
                  <c:v>44.524562769168703</c:v>
                </c:pt>
                <c:pt idx="1280">
                  <c:v>68.554501423695299</c:v>
                </c:pt>
                <c:pt idx="1281">
                  <c:v>86.109511654880649</c:v>
                </c:pt>
                <c:pt idx="1282">
                  <c:v>96.706143766360441</c:v>
                </c:pt>
                <c:pt idx="1283">
                  <c:v>100.05194891572862</c:v>
                </c:pt>
                <c:pt idx="1284">
                  <c:v>96.12052106505962</c:v>
                </c:pt>
                <c:pt idx="1285">
                  <c:v>85.147023511928907</c:v>
                </c:pt>
                <c:pt idx="1286">
                  <c:v>67.55113313885748</c:v>
                </c:pt>
                <c:pt idx="1287">
                  <c:v>43.813328048834613</c:v>
                </c:pt>
                <c:pt idx="1288">
                  <c:v>15.026120880320581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15.708320919235417</c:v>
                </c:pt>
                <c:pt idx="1303">
                  <c:v>45.031600347367537</c:v>
                </c:pt>
                <c:pt idx="1304">
                  <c:v>69.072014490148518</c:v>
                </c:pt>
                <c:pt idx="1305">
                  <c:v>86.600415048918975</c:v>
                </c:pt>
                <c:pt idx="1306">
                  <c:v>97.143020099187595</c:v>
                </c:pt>
                <c:pt idx="1307">
                  <c:v>100.42652070167753</c:v>
                </c:pt>
                <c:pt idx="1308">
                  <c:v>96.446536274437946</c:v>
                </c:pt>
                <c:pt idx="1309">
                  <c:v>85.454577555688985</c:v>
                </c:pt>
                <c:pt idx="1310">
                  <c:v>67.874998854411899</c:v>
                </c:pt>
                <c:pt idx="1311">
                  <c:v>44.179086752399556</c:v>
                </c:pt>
                <c:pt idx="1312">
                  <c:v>15.427428556735499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</c:v>
                </c:pt>
                <c:pt idx="1325">
                  <c:v>0</c:v>
                </c:pt>
                <c:pt idx="1326">
                  <c:v>23.387604027243139</c:v>
                </c:pt>
                <c:pt idx="1327">
                  <c:v>63.708045184035292</c:v>
                </c:pt>
                <c:pt idx="1328">
                  <c:v>96.362206763738754</c:v>
                </c:pt>
                <c:pt idx="1329">
                  <c:v>119.93003650473527</c:v>
                </c:pt>
                <c:pt idx="1330">
                  <c:v>134.04355401299028</c:v>
                </c:pt>
                <c:pt idx="1331">
                  <c:v>138.46996411438161</c:v>
                </c:pt>
                <c:pt idx="1332">
                  <c:v>133.22777263659339</c:v>
                </c:pt>
                <c:pt idx="1333">
                  <c:v>118.58403728050115</c:v>
                </c:pt>
                <c:pt idx="1334">
                  <c:v>94.947810236487086</c:v>
                </c:pt>
                <c:pt idx="1335">
                  <c:v>62.688637640156841</c:v>
                </c:pt>
                <c:pt idx="1336">
                  <c:v>23.034876941618052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23.057582588696452</c:v>
                </c:pt>
                <c:pt idx="1351">
                  <c:v>62.158230977022797</c:v>
                </c:pt>
                <c:pt idx="1352">
                  <c:v>93.839767037414191</c:v>
                </c:pt>
                <c:pt idx="1353">
                  <c:v>116.7277897510116</c:v>
                </c:pt>
                <c:pt idx="1354">
                  <c:v>130.44450579586359</c:v>
                </c:pt>
                <c:pt idx="1355">
                  <c:v>134.75071206376268</c:v>
                </c:pt>
                <c:pt idx="1356">
                  <c:v>129.65883425634033</c:v>
                </c:pt>
                <c:pt idx="1357">
                  <c:v>115.43051187810933</c:v>
                </c:pt>
                <c:pt idx="1358">
                  <c:v>92.474464408057884</c:v>
                </c:pt>
                <c:pt idx="1359">
                  <c:v>61.17081781213399</c:v>
                </c:pt>
                <c:pt idx="1360">
                  <c:v>22.711535307970628</c:v>
                </c:pt>
                <c:pt idx="1361">
                  <c:v>0</c:v>
                </c:pt>
                <c:pt idx="1362">
                  <c:v>0</c:v>
                </c:pt>
                <c:pt idx="1363">
                  <c:v>0</c:v>
                </c:pt>
                <c:pt idx="1364">
                  <c:v>0</c:v>
                </c:pt>
                <c:pt idx="1365">
                  <c:v>0</c:v>
                </c:pt>
                <c:pt idx="1366">
                  <c:v>0</c:v>
                </c:pt>
                <c:pt idx="1367">
                  <c:v>0</c:v>
                </c:pt>
                <c:pt idx="1368">
                  <c:v>0</c:v>
                </c:pt>
                <c:pt idx="1369">
                  <c:v>0</c:v>
                </c:pt>
                <c:pt idx="1370">
                  <c:v>0</c:v>
                </c:pt>
                <c:pt idx="1371">
                  <c:v>0</c:v>
                </c:pt>
                <c:pt idx="1372">
                  <c:v>0</c:v>
                </c:pt>
                <c:pt idx="1373">
                  <c:v>0</c:v>
                </c:pt>
                <c:pt idx="1374">
                  <c:v>34.493097556415712</c:v>
                </c:pt>
                <c:pt idx="1375">
                  <c:v>89.199811297083201</c:v>
                </c:pt>
                <c:pt idx="1376">
                  <c:v>132.68076517796283</c:v>
                </c:pt>
                <c:pt idx="1377">
                  <c:v>163.48800403132833</c:v>
                </c:pt>
                <c:pt idx="1378">
                  <c:v>181.62635480476271</c:v>
                </c:pt>
                <c:pt idx="1379">
                  <c:v>187.11890211687407</c:v>
                </c:pt>
                <c:pt idx="1380">
                  <c:v>180.15259841725882</c:v>
                </c:pt>
                <c:pt idx="1381">
                  <c:v>161.04805216392813</c:v>
                </c:pt>
                <c:pt idx="1382">
                  <c:v>130.09920651042543</c:v>
                </c:pt>
                <c:pt idx="1383">
                  <c:v>87.31364981912786</c:v>
                </c:pt>
                <c:pt idx="1384">
                  <c:v>33.807041735943571</c:v>
                </c:pt>
                <c:pt idx="1385">
                  <c:v>0</c:v>
                </c:pt>
                <c:pt idx="1386">
                  <c:v>0</c:v>
                </c:pt>
                <c:pt idx="1387">
                  <c:v>0</c:v>
                </c:pt>
                <c:pt idx="1388">
                  <c:v>0</c:v>
                </c:pt>
                <c:pt idx="1389">
                  <c:v>0</c:v>
                </c:pt>
                <c:pt idx="1390">
                  <c:v>0</c:v>
                </c:pt>
                <c:pt idx="1391">
                  <c:v>0</c:v>
                </c:pt>
                <c:pt idx="1392">
                  <c:v>0</c:v>
                </c:pt>
                <c:pt idx="1393">
                  <c:v>0</c:v>
                </c:pt>
                <c:pt idx="1394">
                  <c:v>0</c:v>
                </c:pt>
                <c:pt idx="1395">
                  <c:v>0</c:v>
                </c:pt>
                <c:pt idx="1396">
                  <c:v>0</c:v>
                </c:pt>
                <c:pt idx="1397">
                  <c:v>0</c:v>
                </c:pt>
                <c:pt idx="1398">
                  <c:v>26.91894300493135</c:v>
                </c:pt>
                <c:pt idx="1399">
                  <c:v>70.250780366716427</c:v>
                </c:pt>
                <c:pt idx="1400">
                  <c:v>105.08398202262595</c:v>
                </c:pt>
                <c:pt idx="1401">
                  <c:v>130.01941620569633</c:v>
                </c:pt>
                <c:pt idx="1402">
                  <c:v>144.78124461002474</c:v>
                </c:pt>
                <c:pt idx="1403">
                  <c:v>149.23673223110441</c:v>
                </c:pt>
                <c:pt idx="1404">
                  <c:v>143.49993393576676</c:v>
                </c:pt>
                <c:pt idx="1405">
                  <c:v>127.89901500151117</c:v>
                </c:pt>
                <c:pt idx="1406">
                  <c:v>102.84221472843257</c:v>
                </c:pt>
                <c:pt idx="1407">
                  <c:v>68.614060581532854</c:v>
                </c:pt>
                <c:pt idx="1408">
                  <c:v>26.325195805704293</c:v>
                </c:pt>
                <c:pt idx="1409">
                  <c:v>0</c:v>
                </c:pt>
                <c:pt idx="1410">
                  <c:v>0</c:v>
                </c:pt>
                <c:pt idx="1411">
                  <c:v>0</c:v>
                </c:pt>
                <c:pt idx="1412">
                  <c:v>0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42.837581878290578</c:v>
                </c:pt>
                <c:pt idx="1423">
                  <c:v>107.53201168424634</c:v>
                </c:pt>
                <c:pt idx="1424">
                  <c:v>158.27842692284898</c:v>
                </c:pt>
                <c:pt idx="1425">
                  <c:v>193.79133379377143</c:v>
                </c:pt>
                <c:pt idx="1426">
                  <c:v>214.46159542155519</c:v>
                </c:pt>
                <c:pt idx="1427">
                  <c:v>220.57343366572152</c:v>
                </c:pt>
                <c:pt idx="1428">
                  <c:v>212.46659883080687</c:v>
                </c:pt>
                <c:pt idx="1429">
                  <c:v>190.48066959914962</c:v>
                </c:pt>
                <c:pt idx="1430">
                  <c:v>154.75932888971178</c:v>
                </c:pt>
                <c:pt idx="1431">
                  <c:v>104.93751966431367</c:v>
                </c:pt>
                <c:pt idx="1432">
                  <c:v>41.865727102784426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</c:v>
                </c:pt>
                <c:pt idx="1441">
                  <c:v>0</c:v>
                </c:pt>
                <c:pt idx="1442">
                  <c:v>0</c:v>
                </c:pt>
                <c:pt idx="1443">
                  <c:v>0</c:v>
                </c:pt>
                <c:pt idx="1444">
                  <c:v>0</c:v>
                </c:pt>
                <c:pt idx="1445">
                  <c:v>0</c:v>
                </c:pt>
                <c:pt idx="1446">
                  <c:v>45.617965588506557</c:v>
                </c:pt>
                <c:pt idx="1447">
                  <c:v>113.2810714227825</c:v>
                </c:pt>
                <c:pt idx="1448">
                  <c:v>166.01440519499766</c:v>
                </c:pt>
                <c:pt idx="1449">
                  <c:v>202.65185603338628</c:v>
                </c:pt>
                <c:pt idx="1450">
                  <c:v>223.77982284389793</c:v>
                </c:pt>
                <c:pt idx="1451">
                  <c:v>229.84778701352394</c:v>
                </c:pt>
                <c:pt idx="1452">
                  <c:v>221.31347988520116</c:v>
                </c:pt>
                <c:pt idx="1453">
                  <c:v>198.55516880045053</c:v>
                </c:pt>
                <c:pt idx="1454">
                  <c:v>161.65175473725705</c:v>
                </c:pt>
                <c:pt idx="1455">
                  <c:v>110.05315941648276</c:v>
                </c:pt>
                <c:pt idx="1456">
                  <c:v>44.395691701737995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</c:v>
                </c:pt>
                <c:pt idx="1462">
                  <c:v>0</c:v>
                </c:pt>
                <c:pt idx="1463">
                  <c:v>0</c:v>
                </c:pt>
                <c:pt idx="1464">
                  <c:v>0</c:v>
                </c:pt>
                <c:pt idx="1465">
                  <c:v>0</c:v>
                </c:pt>
                <c:pt idx="1466">
                  <c:v>0</c:v>
                </c:pt>
                <c:pt idx="1467">
                  <c:v>0</c:v>
                </c:pt>
                <c:pt idx="1468">
                  <c:v>0</c:v>
                </c:pt>
                <c:pt idx="1469">
                  <c:v>0</c:v>
                </c:pt>
                <c:pt idx="1470">
                  <c:v>12.052958912164588</c:v>
                </c:pt>
                <c:pt idx="1471">
                  <c:v>31.371084181579874</c:v>
                </c:pt>
                <c:pt idx="1472">
                  <c:v>47.389022266627506</c:v>
                </c:pt>
                <c:pt idx="1473">
                  <c:v>59.250707848231109</c:v>
                </c:pt>
                <c:pt idx="1474">
                  <c:v>66.49871545962931</c:v>
                </c:pt>
                <c:pt idx="1475">
                  <c:v>68.844851029766261</c:v>
                </c:pt>
                <c:pt idx="1476">
                  <c:v>66.223431034904735</c:v>
                </c:pt>
                <c:pt idx="1477">
                  <c:v>58.795321995856142</c:v>
                </c:pt>
                <c:pt idx="1478">
                  <c:v>46.907653961834747</c:v>
                </c:pt>
                <c:pt idx="1479">
                  <c:v>31.018552630385638</c:v>
                </c:pt>
                <c:pt idx="1480">
                  <c:v>11.922712420564586</c:v>
                </c:pt>
                <c:pt idx="1481">
                  <c:v>0</c:v>
                </c:pt>
                <c:pt idx="1482">
                  <c:v>0</c:v>
                </c:pt>
                <c:pt idx="1483">
                  <c:v>0</c:v>
                </c:pt>
                <c:pt idx="1484">
                  <c:v>0</c:v>
                </c:pt>
                <c:pt idx="1485">
                  <c:v>0</c:v>
                </c:pt>
                <c:pt idx="1486">
                  <c:v>0</c:v>
                </c:pt>
                <c:pt idx="1487">
                  <c:v>0</c:v>
                </c:pt>
                <c:pt idx="1488">
                  <c:v>0</c:v>
                </c:pt>
                <c:pt idx="1489">
                  <c:v>0</c:v>
                </c:pt>
                <c:pt idx="1490">
                  <c:v>0</c:v>
                </c:pt>
                <c:pt idx="1491">
                  <c:v>0</c:v>
                </c:pt>
                <c:pt idx="1492">
                  <c:v>0</c:v>
                </c:pt>
                <c:pt idx="1493">
                  <c:v>0</c:v>
                </c:pt>
                <c:pt idx="1494">
                  <c:v>8.0297720748753214</c:v>
                </c:pt>
                <c:pt idx="1495">
                  <c:v>20.719153208791848</c:v>
                </c:pt>
                <c:pt idx="1496">
                  <c:v>31.327742876531556</c:v>
                </c:pt>
                <c:pt idx="1497">
                  <c:v>39.236815203029359</c:v>
                </c:pt>
                <c:pt idx="1498">
                  <c:v>44.077411580680057</c:v>
                </c:pt>
                <c:pt idx="1499">
                  <c:v>45.629019977542306</c:v>
                </c:pt>
                <c:pt idx="1500">
                  <c:v>43.845866605008709</c:v>
                </c:pt>
                <c:pt idx="1501">
                  <c:v>38.853819255552111</c:v>
                </c:pt>
                <c:pt idx="1502">
                  <c:v>30.922838727413847</c:v>
                </c:pt>
                <c:pt idx="1503">
                  <c:v>20.422009957306869</c:v>
                </c:pt>
                <c:pt idx="1504">
                  <c:v>7.9185541506671777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38.797450800784929</c:v>
                </c:pt>
                <c:pt idx="1519">
                  <c:v>95.154692888463643</c:v>
                </c:pt>
                <c:pt idx="1520">
                  <c:v>139.52949982373613</c:v>
                </c:pt>
                <c:pt idx="1521">
                  <c:v>170.68522442030243</c:v>
                </c:pt>
                <c:pt idx="1522">
                  <c:v>188.77214143892201</c:v>
                </c:pt>
                <c:pt idx="1523">
                  <c:v>193.97108101834567</c:v>
                </c:pt>
                <c:pt idx="1524">
                  <c:v>186.61056666963844</c:v>
                </c:pt>
                <c:pt idx="1525">
                  <c:v>167.08984949465855</c:v>
                </c:pt>
                <c:pt idx="1526">
                  <c:v>135.68955601113791</c:v>
                </c:pt>
                <c:pt idx="1527">
                  <c:v>92.294065003227274</c:v>
                </c:pt>
                <c:pt idx="1528">
                  <c:v>37.689398214917865</c:v>
                </c:pt>
                <c:pt idx="1529">
                  <c:v>0</c:v>
                </c:pt>
                <c:pt idx="1530">
                  <c:v>0</c:v>
                </c:pt>
                <c:pt idx="1531">
                  <c:v>0</c:v>
                </c:pt>
                <c:pt idx="1532">
                  <c:v>0</c:v>
                </c:pt>
                <c:pt idx="1533">
                  <c:v>0</c:v>
                </c:pt>
                <c:pt idx="1534">
                  <c:v>0</c:v>
                </c:pt>
                <c:pt idx="1535">
                  <c:v>0</c:v>
                </c:pt>
                <c:pt idx="1536">
                  <c:v>0</c:v>
                </c:pt>
                <c:pt idx="1537">
                  <c:v>0</c:v>
                </c:pt>
                <c:pt idx="1538">
                  <c:v>0</c:v>
                </c:pt>
                <c:pt idx="1539">
                  <c:v>0</c:v>
                </c:pt>
                <c:pt idx="1540">
                  <c:v>0</c:v>
                </c:pt>
                <c:pt idx="1541">
                  <c:v>0</c:v>
                </c:pt>
                <c:pt idx="1542">
                  <c:v>28.898810108141291</c:v>
                </c:pt>
                <c:pt idx="1543">
                  <c:v>70.882299414181546</c:v>
                </c:pt>
                <c:pt idx="1544">
                  <c:v>104.69512691626169</c:v>
                </c:pt>
                <c:pt idx="1545">
                  <c:v>129.085233660543</c:v>
                </c:pt>
                <c:pt idx="1546">
                  <c:v>143.7109247949351</c:v>
                </c:pt>
                <c:pt idx="1547">
                  <c:v>148.33363783794672</c:v>
                </c:pt>
                <c:pt idx="1548">
                  <c:v>142.95658716189897</c:v>
                </c:pt>
                <c:pt idx="1549">
                  <c:v>127.83079651812444</c:v>
                </c:pt>
                <c:pt idx="1550">
                  <c:v>103.35552458747347</c:v>
                </c:pt>
                <c:pt idx="1551">
                  <c:v>69.882989451745829</c:v>
                </c:pt>
                <c:pt idx="1552">
                  <c:v>28.508214567346123</c:v>
                </c:pt>
                <c:pt idx="1553">
                  <c:v>0</c:v>
                </c:pt>
                <c:pt idx="1554">
                  <c:v>0</c:v>
                </c:pt>
                <c:pt idx="1555">
                  <c:v>0</c:v>
                </c:pt>
                <c:pt idx="1556">
                  <c:v>0</c:v>
                </c:pt>
                <c:pt idx="1557">
                  <c:v>0</c:v>
                </c:pt>
                <c:pt idx="1558">
                  <c:v>0</c:v>
                </c:pt>
                <c:pt idx="1559">
                  <c:v>0</c:v>
                </c:pt>
                <c:pt idx="1560">
                  <c:v>0</c:v>
                </c:pt>
                <c:pt idx="1561">
                  <c:v>0</c:v>
                </c:pt>
                <c:pt idx="1562">
                  <c:v>0</c:v>
                </c:pt>
                <c:pt idx="1563">
                  <c:v>0</c:v>
                </c:pt>
                <c:pt idx="1564">
                  <c:v>0</c:v>
                </c:pt>
                <c:pt idx="1565">
                  <c:v>0</c:v>
                </c:pt>
                <c:pt idx="1566">
                  <c:v>18.389315691698137</c:v>
                </c:pt>
                <c:pt idx="1567">
                  <c:v>44.789762115479682</c:v>
                </c:pt>
                <c:pt idx="1568">
                  <c:v>66.399717034674367</c:v>
                </c:pt>
                <c:pt idx="1569">
                  <c:v>82.185007839829368</c:v>
                </c:pt>
                <c:pt idx="1570">
                  <c:v>91.679955604434966</c:v>
                </c:pt>
                <c:pt idx="1571">
                  <c:v>94.617134300931099</c:v>
                </c:pt>
                <c:pt idx="1572">
                  <c:v>90.989865682156847</c:v>
                </c:pt>
                <c:pt idx="1573">
                  <c:v>81.037871375049434</c:v>
                </c:pt>
                <c:pt idx="1574">
                  <c:v>65.175104698981542</c:v>
                </c:pt>
                <c:pt idx="1575">
                  <c:v>43.874532451825381</c:v>
                </c:pt>
                <c:pt idx="1576">
                  <c:v>18.026327568022985</c:v>
                </c:pt>
                <c:pt idx="1577">
                  <c:v>0</c:v>
                </c:pt>
                <c:pt idx="1578">
                  <c:v>0</c:v>
                </c:pt>
                <c:pt idx="1579">
                  <c:v>0</c:v>
                </c:pt>
                <c:pt idx="1580">
                  <c:v>0</c:v>
                </c:pt>
                <c:pt idx="1581">
                  <c:v>0</c:v>
                </c:pt>
                <c:pt idx="1582">
                  <c:v>0</c:v>
                </c:pt>
                <c:pt idx="1583">
                  <c:v>0</c:v>
                </c:pt>
                <c:pt idx="1584">
                  <c:v>0</c:v>
                </c:pt>
                <c:pt idx="1585">
                  <c:v>0</c:v>
                </c:pt>
                <c:pt idx="1586">
                  <c:v>0</c:v>
                </c:pt>
                <c:pt idx="1587">
                  <c:v>0</c:v>
                </c:pt>
                <c:pt idx="1588">
                  <c:v>0</c:v>
                </c:pt>
                <c:pt idx="1589">
                  <c:v>0</c:v>
                </c:pt>
                <c:pt idx="1590">
                  <c:v>24.592031127805594</c:v>
                </c:pt>
                <c:pt idx="1591">
                  <c:v>59.086993687641005</c:v>
                </c:pt>
                <c:pt idx="1592">
                  <c:v>86.917809218994719</c:v>
                </c:pt>
                <c:pt idx="1593">
                  <c:v>106.91549936000709</c:v>
                </c:pt>
                <c:pt idx="1594">
                  <c:v>118.71077932853628</c:v>
                </c:pt>
                <c:pt idx="1595">
                  <c:v>122.14733636271905</c:v>
                </c:pt>
                <c:pt idx="1596">
                  <c:v>117.3425403957708</c:v>
                </c:pt>
                <c:pt idx="1597">
                  <c:v>104.63756369068173</c:v>
                </c:pt>
                <c:pt idx="1598">
                  <c:v>84.478976864718703</c:v>
                </c:pt>
                <c:pt idx="1599">
                  <c:v>57.255628453197971</c:v>
                </c:pt>
                <c:pt idx="1600">
                  <c:v>23.857304740107502</c:v>
                </c:pt>
                <c:pt idx="1601">
                  <c:v>0</c:v>
                </c:pt>
                <c:pt idx="1602">
                  <c:v>0</c:v>
                </c:pt>
                <c:pt idx="1603">
                  <c:v>0</c:v>
                </c:pt>
                <c:pt idx="1604">
                  <c:v>0</c:v>
                </c:pt>
                <c:pt idx="1605">
                  <c:v>0</c:v>
                </c:pt>
                <c:pt idx="1606">
                  <c:v>0</c:v>
                </c:pt>
                <c:pt idx="1607">
                  <c:v>0</c:v>
                </c:pt>
                <c:pt idx="1608">
                  <c:v>0</c:v>
                </c:pt>
                <c:pt idx="1609">
                  <c:v>0</c:v>
                </c:pt>
                <c:pt idx="1610">
                  <c:v>0</c:v>
                </c:pt>
                <c:pt idx="1611">
                  <c:v>0</c:v>
                </c:pt>
                <c:pt idx="1612">
                  <c:v>0</c:v>
                </c:pt>
                <c:pt idx="1613">
                  <c:v>0</c:v>
                </c:pt>
                <c:pt idx="1614">
                  <c:v>45.648456614297011</c:v>
                </c:pt>
                <c:pt idx="1615">
                  <c:v>108.61850257586421</c:v>
                </c:pt>
                <c:pt idx="1616">
                  <c:v>157.71531958995936</c:v>
                </c:pt>
                <c:pt idx="1617">
                  <c:v>191.92571527214133</c:v>
                </c:pt>
                <c:pt idx="1618">
                  <c:v>211.6571540832137</c:v>
                </c:pt>
                <c:pt idx="1619">
                  <c:v>217.25852506995744</c:v>
                </c:pt>
                <c:pt idx="1620">
                  <c:v>209.15329166156877</c:v>
                </c:pt>
                <c:pt idx="1621">
                  <c:v>187.74804887688339</c:v>
                </c:pt>
                <c:pt idx="1622">
                  <c:v>153.22603099014032</c:v>
                </c:pt>
                <c:pt idx="1623">
                  <c:v>105.23391539865723</c:v>
                </c:pt>
                <c:pt idx="1624">
                  <c:v>44.291064195983033</c:v>
                </c:pt>
                <c:pt idx="1625">
                  <c:v>0</c:v>
                </c:pt>
                <c:pt idx="1626">
                  <c:v>0</c:v>
                </c:pt>
                <c:pt idx="1627">
                  <c:v>0</c:v>
                </c:pt>
                <c:pt idx="1628">
                  <c:v>0</c:v>
                </c:pt>
                <c:pt idx="1629">
                  <c:v>0</c:v>
                </c:pt>
                <c:pt idx="1630">
                  <c:v>0</c:v>
                </c:pt>
                <c:pt idx="1631">
                  <c:v>0</c:v>
                </c:pt>
                <c:pt idx="1632">
                  <c:v>0</c:v>
                </c:pt>
                <c:pt idx="1633">
                  <c:v>0</c:v>
                </c:pt>
                <c:pt idx="1634">
                  <c:v>0</c:v>
                </c:pt>
                <c:pt idx="1635">
                  <c:v>0</c:v>
                </c:pt>
                <c:pt idx="1636">
                  <c:v>0</c:v>
                </c:pt>
                <c:pt idx="1637">
                  <c:v>0</c:v>
                </c:pt>
                <c:pt idx="1638">
                  <c:v>42.327656672970342</c:v>
                </c:pt>
                <c:pt idx="1639">
                  <c:v>100.01413214576489</c:v>
                </c:pt>
                <c:pt idx="1640">
                  <c:v>145.16730323129187</c:v>
                </c:pt>
                <c:pt idx="1641">
                  <c:v>176.75369172068218</c:v>
                </c:pt>
                <c:pt idx="1642">
                  <c:v>195.02181016536417</c:v>
                </c:pt>
                <c:pt idx="1643">
                  <c:v>200.21907694614828</c:v>
                </c:pt>
                <c:pt idx="1644">
                  <c:v>192.71077151274505</c:v>
                </c:pt>
                <c:pt idx="1645">
                  <c:v>172.89572226740154</c:v>
                </c:pt>
                <c:pt idx="1646">
                  <c:v>141.01680282314308</c:v>
                </c:pt>
                <c:pt idx="1647">
                  <c:v>96.876145155988965</c:v>
                </c:pt>
                <c:pt idx="1648">
                  <c:v>41.056101951851716</c:v>
                </c:pt>
                <c:pt idx="1649">
                  <c:v>0</c:v>
                </c:pt>
                <c:pt idx="1650">
                  <c:v>0</c:v>
                </c:pt>
                <c:pt idx="1651">
                  <c:v>0</c:v>
                </c:pt>
                <c:pt idx="1652">
                  <c:v>0</c:v>
                </c:pt>
                <c:pt idx="1653">
                  <c:v>0</c:v>
                </c:pt>
                <c:pt idx="1654">
                  <c:v>0</c:v>
                </c:pt>
                <c:pt idx="1655">
                  <c:v>0</c:v>
                </c:pt>
                <c:pt idx="1656">
                  <c:v>0</c:v>
                </c:pt>
                <c:pt idx="1657">
                  <c:v>0</c:v>
                </c:pt>
                <c:pt idx="1658">
                  <c:v>0</c:v>
                </c:pt>
                <c:pt idx="1659">
                  <c:v>0</c:v>
                </c:pt>
                <c:pt idx="1660">
                  <c:v>0</c:v>
                </c:pt>
                <c:pt idx="1661">
                  <c:v>0</c:v>
                </c:pt>
                <c:pt idx="1662">
                  <c:v>33.001179907898063</c:v>
                </c:pt>
                <c:pt idx="1663">
                  <c:v>77.249100575924544</c:v>
                </c:pt>
                <c:pt idx="1664">
                  <c:v>112.65320613148501</c:v>
                </c:pt>
                <c:pt idx="1665">
                  <c:v>138.07056974622509</c:v>
                </c:pt>
                <c:pt idx="1666">
                  <c:v>153.23952725247952</c:v>
                </c:pt>
                <c:pt idx="1667">
                  <c:v>157.9779806743627</c:v>
                </c:pt>
                <c:pt idx="1668">
                  <c:v>152.32640118268816</c:v>
                </c:pt>
                <c:pt idx="1669">
                  <c:v>136.54581712422848</c:v>
                </c:pt>
                <c:pt idx="1670">
                  <c:v>111.01137226406189</c:v>
                </c:pt>
                <c:pt idx="1671">
                  <c:v>76.003292372177114</c:v>
                </c:pt>
                <c:pt idx="1672">
                  <c:v>32.487090207240691</c:v>
                </c:pt>
                <c:pt idx="1673">
                  <c:v>0</c:v>
                </c:pt>
                <c:pt idx="1674">
                  <c:v>0</c:v>
                </c:pt>
                <c:pt idx="1675">
                  <c:v>0</c:v>
                </c:pt>
                <c:pt idx="1676">
                  <c:v>0</c:v>
                </c:pt>
                <c:pt idx="1677">
                  <c:v>0</c:v>
                </c:pt>
                <c:pt idx="1678">
                  <c:v>0</c:v>
                </c:pt>
                <c:pt idx="1679">
                  <c:v>0</c:v>
                </c:pt>
                <c:pt idx="1680">
                  <c:v>0</c:v>
                </c:pt>
                <c:pt idx="1681">
                  <c:v>0</c:v>
                </c:pt>
                <c:pt idx="1682">
                  <c:v>0</c:v>
                </c:pt>
                <c:pt idx="1683">
                  <c:v>0</c:v>
                </c:pt>
                <c:pt idx="1684">
                  <c:v>0</c:v>
                </c:pt>
                <c:pt idx="1685">
                  <c:v>0</c:v>
                </c:pt>
                <c:pt idx="1686">
                  <c:v>19.777158325808678</c:v>
                </c:pt>
                <c:pt idx="1687">
                  <c:v>45.180912707213807</c:v>
                </c:pt>
                <c:pt idx="1688">
                  <c:v>65.812452261964481</c:v>
                </c:pt>
                <c:pt idx="1689">
                  <c:v>80.701103450690638</c:v>
                </c:pt>
                <c:pt idx="1690">
                  <c:v>89.451298707851322</c:v>
                </c:pt>
                <c:pt idx="1691">
                  <c:v>91.907868644563791</c:v>
                </c:pt>
                <c:pt idx="1692">
                  <c:v>88.177833034298217</c:v>
                </c:pt>
                <c:pt idx="1693">
                  <c:v>78.574402235095306</c:v>
                </c:pt>
                <c:pt idx="1694">
                  <c:v>63.520233830764305</c:v>
                </c:pt>
                <c:pt idx="1695">
                  <c:v>43.431759682987938</c:v>
                </c:pt>
                <c:pt idx="1696">
                  <c:v>19.031827603899831</c:v>
                </c:pt>
                <c:pt idx="1697">
                  <c:v>0</c:v>
                </c:pt>
                <c:pt idx="1698">
                  <c:v>0</c:v>
                </c:pt>
                <c:pt idx="1699">
                  <c:v>0</c:v>
                </c:pt>
                <c:pt idx="1700">
                  <c:v>0</c:v>
                </c:pt>
                <c:pt idx="1701">
                  <c:v>0</c:v>
                </c:pt>
                <c:pt idx="1702">
                  <c:v>0</c:v>
                </c:pt>
                <c:pt idx="1703">
                  <c:v>0</c:v>
                </c:pt>
                <c:pt idx="1704">
                  <c:v>0</c:v>
                </c:pt>
                <c:pt idx="1705">
                  <c:v>0</c:v>
                </c:pt>
                <c:pt idx="1706">
                  <c:v>0</c:v>
                </c:pt>
                <c:pt idx="1707">
                  <c:v>0</c:v>
                </c:pt>
                <c:pt idx="1708">
                  <c:v>0</c:v>
                </c:pt>
                <c:pt idx="1709">
                  <c:v>0</c:v>
                </c:pt>
                <c:pt idx="1710">
                  <c:v>25.040378404451772</c:v>
                </c:pt>
                <c:pt idx="1711">
                  <c:v>57.045684322523449</c:v>
                </c:pt>
                <c:pt idx="1712">
                  <c:v>82.961537236608962</c:v>
                </c:pt>
                <c:pt idx="1713">
                  <c:v>101.72931557461763</c:v>
                </c:pt>
                <c:pt idx="1714">
                  <c:v>112.93512725257474</c:v>
                </c:pt>
                <c:pt idx="1715">
                  <c:v>116.34859183880734</c:v>
                </c:pt>
                <c:pt idx="1716">
                  <c:v>112.00195743794268</c:v>
                </c:pt>
                <c:pt idx="1717">
                  <c:v>100.16917257771919</c:v>
                </c:pt>
                <c:pt idx="1718">
                  <c:v>81.276638863559057</c:v>
                </c:pt>
                <c:pt idx="1719">
                  <c:v>55.75649964744094</c:v>
                </c:pt>
                <c:pt idx="1720">
                  <c:v>24.489360118346813</c:v>
                </c:pt>
                <c:pt idx="1721">
                  <c:v>0</c:v>
                </c:pt>
                <c:pt idx="1722">
                  <c:v>0</c:v>
                </c:pt>
                <c:pt idx="1723">
                  <c:v>0</c:v>
                </c:pt>
                <c:pt idx="1724">
                  <c:v>0</c:v>
                </c:pt>
                <c:pt idx="1725">
                  <c:v>0</c:v>
                </c:pt>
                <c:pt idx="1726">
                  <c:v>0</c:v>
                </c:pt>
                <c:pt idx="1727">
                  <c:v>0</c:v>
                </c:pt>
                <c:pt idx="1728">
                  <c:v>0</c:v>
                </c:pt>
                <c:pt idx="1729">
                  <c:v>0</c:v>
                </c:pt>
                <c:pt idx="1730">
                  <c:v>0</c:v>
                </c:pt>
                <c:pt idx="1731">
                  <c:v>0</c:v>
                </c:pt>
                <c:pt idx="1732">
                  <c:v>0</c:v>
                </c:pt>
                <c:pt idx="1733">
                  <c:v>0</c:v>
                </c:pt>
                <c:pt idx="1734">
                  <c:v>24.543198437485479</c:v>
                </c:pt>
                <c:pt idx="1735">
                  <c:v>55.232771232547499</c:v>
                </c:pt>
                <c:pt idx="1736">
                  <c:v>80.092582847494555</c:v>
                </c:pt>
                <c:pt idx="1737">
                  <c:v>98.075047125688357</c:v>
                </c:pt>
                <c:pt idx="1738">
                  <c:v>108.76212330654607</c:v>
                </c:pt>
                <c:pt idx="1739">
                  <c:v>111.94263252868102</c:v>
                </c:pt>
                <c:pt idx="1740">
                  <c:v>107.67555170081468</c:v>
                </c:pt>
                <c:pt idx="1741">
                  <c:v>96.25696019158832</c:v>
                </c:pt>
                <c:pt idx="1742">
                  <c:v>78.125700604735883</c:v>
                </c:pt>
                <c:pt idx="1743">
                  <c:v>53.721743822975824</c:v>
                </c:pt>
                <c:pt idx="1744">
                  <c:v>23.887981507271693</c:v>
                </c:pt>
                <c:pt idx="1745">
                  <c:v>0</c:v>
                </c:pt>
                <c:pt idx="1746">
                  <c:v>0</c:v>
                </c:pt>
                <c:pt idx="1747">
                  <c:v>0</c:v>
                </c:pt>
                <c:pt idx="1748">
                  <c:v>0</c:v>
                </c:pt>
                <c:pt idx="1749">
                  <c:v>0</c:v>
                </c:pt>
                <c:pt idx="1750">
                  <c:v>0</c:v>
                </c:pt>
                <c:pt idx="1751">
                  <c:v>0</c:v>
                </c:pt>
                <c:pt idx="1752">
                  <c:v>0</c:v>
                </c:pt>
                <c:pt idx="1753">
                  <c:v>0</c:v>
                </c:pt>
                <c:pt idx="1754">
                  <c:v>0</c:v>
                </c:pt>
                <c:pt idx="1755">
                  <c:v>0</c:v>
                </c:pt>
                <c:pt idx="1756">
                  <c:v>0</c:v>
                </c:pt>
                <c:pt idx="1757">
                  <c:v>0</c:v>
                </c:pt>
                <c:pt idx="1758">
                  <c:v>50.206739057115279</c:v>
                </c:pt>
                <c:pt idx="1759">
                  <c:v>115.28359505717364</c:v>
                </c:pt>
                <c:pt idx="1760">
                  <c:v>165.69290703796497</c:v>
                </c:pt>
                <c:pt idx="1761">
                  <c:v>200.65000350938544</c:v>
                </c:pt>
                <c:pt idx="1762">
                  <c:v>220.68065430044996</c:v>
                </c:pt>
                <c:pt idx="1763">
                  <c:v>226.23318337310926</c:v>
                </c:pt>
                <c:pt idx="1764">
                  <c:v>217.80557180718026</c:v>
                </c:pt>
                <c:pt idx="1765">
                  <c:v>195.83405411305111</c:v>
                </c:pt>
                <c:pt idx="1766">
                  <c:v>160.47716162781825</c:v>
                </c:pt>
                <c:pt idx="1767">
                  <c:v>111.28968724760833</c:v>
                </c:pt>
                <c:pt idx="1768">
                  <c:v>48.531604007570579</c:v>
                </c:pt>
                <c:pt idx="1769">
                  <c:v>0</c:v>
                </c:pt>
                <c:pt idx="1770">
                  <c:v>0</c:v>
                </c:pt>
                <c:pt idx="1771">
                  <c:v>0</c:v>
                </c:pt>
                <c:pt idx="1772">
                  <c:v>0</c:v>
                </c:pt>
                <c:pt idx="1773">
                  <c:v>0</c:v>
                </c:pt>
                <c:pt idx="1774">
                  <c:v>0</c:v>
                </c:pt>
                <c:pt idx="1775">
                  <c:v>0</c:v>
                </c:pt>
                <c:pt idx="1776">
                  <c:v>0</c:v>
                </c:pt>
                <c:pt idx="1777">
                  <c:v>0</c:v>
                </c:pt>
                <c:pt idx="1778">
                  <c:v>0</c:v>
                </c:pt>
                <c:pt idx="1779">
                  <c:v>0</c:v>
                </c:pt>
                <c:pt idx="1780">
                  <c:v>0</c:v>
                </c:pt>
                <c:pt idx="1781">
                  <c:v>0</c:v>
                </c:pt>
                <c:pt idx="1782">
                  <c:v>49.121957970869175</c:v>
                </c:pt>
                <c:pt idx="1783">
                  <c:v>112.18085310403697</c:v>
                </c:pt>
                <c:pt idx="1784">
                  <c:v>161.33115981965878</c:v>
                </c:pt>
                <c:pt idx="1785">
                  <c:v>195.80713697016239</c:v>
                </c:pt>
                <c:pt idx="1786">
                  <c:v>215.96899602221299</c:v>
                </c:pt>
                <c:pt idx="1787">
                  <c:v>222.03578895906688</c:v>
                </c:pt>
                <c:pt idx="1788">
                  <c:v>214.2748832853479</c:v>
                </c:pt>
                <c:pt idx="1789">
                  <c:v>192.96761633603344</c:v>
                </c:pt>
                <c:pt idx="1790">
                  <c:v>158.25200180853182</c:v>
                </c:pt>
                <c:pt idx="1791">
                  <c:v>109.81663752170559</c:v>
                </c:pt>
                <c:pt idx="1792">
                  <c:v>48.121882419592815</c:v>
                </c:pt>
                <c:pt idx="1793">
                  <c:v>0</c:v>
                </c:pt>
                <c:pt idx="1794">
                  <c:v>0</c:v>
                </c:pt>
                <c:pt idx="1795">
                  <c:v>0</c:v>
                </c:pt>
                <c:pt idx="1796">
                  <c:v>0</c:v>
                </c:pt>
                <c:pt idx="1797">
                  <c:v>0</c:v>
                </c:pt>
                <c:pt idx="1798">
                  <c:v>0</c:v>
                </c:pt>
                <c:pt idx="1799">
                  <c:v>0</c:v>
                </c:pt>
                <c:pt idx="1800">
                  <c:v>0</c:v>
                </c:pt>
                <c:pt idx="1801">
                  <c:v>0</c:v>
                </c:pt>
                <c:pt idx="1802">
                  <c:v>0</c:v>
                </c:pt>
                <c:pt idx="1803">
                  <c:v>0</c:v>
                </c:pt>
                <c:pt idx="1804">
                  <c:v>0</c:v>
                </c:pt>
                <c:pt idx="1805">
                  <c:v>0</c:v>
                </c:pt>
                <c:pt idx="1806">
                  <c:v>14.490947576976012</c:v>
                </c:pt>
                <c:pt idx="1807">
                  <c:v>30.843202787074382</c:v>
                </c:pt>
                <c:pt idx="1808">
                  <c:v>44.383213849064276</c:v>
                </c:pt>
                <c:pt idx="1809">
                  <c:v>54.40158722007294</c:v>
                </c:pt>
                <c:pt idx="1810">
                  <c:v>60.484893386126046</c:v>
                </c:pt>
                <c:pt idx="1811">
                  <c:v>62.391318996131645</c:v>
                </c:pt>
                <c:pt idx="1812">
                  <c:v>60.085652563896332</c:v>
                </c:pt>
                <c:pt idx="1813">
                  <c:v>53.731784017744332</c:v>
                </c:pt>
                <c:pt idx="1814">
                  <c:v>43.654066908379249</c:v>
                </c:pt>
                <c:pt idx="1815">
                  <c:v>30.273575031063459</c:v>
                </c:pt>
                <c:pt idx="1816">
                  <c:v>14.226854719596552</c:v>
                </c:pt>
                <c:pt idx="1817">
                  <c:v>0</c:v>
                </c:pt>
                <c:pt idx="1818">
                  <c:v>0</c:v>
                </c:pt>
                <c:pt idx="1819">
                  <c:v>0</c:v>
                </c:pt>
                <c:pt idx="1820">
                  <c:v>0</c:v>
                </c:pt>
                <c:pt idx="1821">
                  <c:v>0</c:v>
                </c:pt>
                <c:pt idx="1822">
                  <c:v>0</c:v>
                </c:pt>
                <c:pt idx="1823">
                  <c:v>0</c:v>
                </c:pt>
                <c:pt idx="1824">
                  <c:v>0</c:v>
                </c:pt>
                <c:pt idx="1825">
                  <c:v>0</c:v>
                </c:pt>
                <c:pt idx="1826">
                  <c:v>0</c:v>
                </c:pt>
                <c:pt idx="1827">
                  <c:v>0</c:v>
                </c:pt>
                <c:pt idx="1828">
                  <c:v>0</c:v>
                </c:pt>
                <c:pt idx="1829">
                  <c:v>0</c:v>
                </c:pt>
                <c:pt idx="1830">
                  <c:v>30.461279567882684</c:v>
                </c:pt>
                <c:pt idx="1831">
                  <c:v>66.647923499219587</c:v>
                </c:pt>
                <c:pt idx="1832">
                  <c:v>95.89956323437373</c:v>
                </c:pt>
                <c:pt idx="1833">
                  <c:v>117.1474517315537</c:v>
                </c:pt>
                <c:pt idx="1834">
                  <c:v>129.95171619691527</c:v>
                </c:pt>
                <c:pt idx="1835">
                  <c:v>134.01498736087075</c:v>
                </c:pt>
                <c:pt idx="1836">
                  <c:v>129.30515096244403</c:v>
                </c:pt>
                <c:pt idx="1837">
                  <c:v>116.06204234959587</c:v>
                </c:pt>
                <c:pt idx="1838">
                  <c:v>94.71773105242147</c:v>
                </c:pt>
                <c:pt idx="1839">
                  <c:v>65.728728268541659</c:v>
                </c:pt>
                <c:pt idx="1840">
                  <c:v>30.048918801560042</c:v>
                </c:pt>
                <c:pt idx="1841">
                  <c:v>0</c:v>
                </c:pt>
                <c:pt idx="1842">
                  <c:v>0</c:v>
                </c:pt>
                <c:pt idx="1843">
                  <c:v>0</c:v>
                </c:pt>
                <c:pt idx="1844">
                  <c:v>0</c:v>
                </c:pt>
                <c:pt idx="1845">
                  <c:v>0</c:v>
                </c:pt>
                <c:pt idx="1846">
                  <c:v>0</c:v>
                </c:pt>
                <c:pt idx="1847">
                  <c:v>0</c:v>
                </c:pt>
                <c:pt idx="1848">
                  <c:v>0</c:v>
                </c:pt>
                <c:pt idx="1849">
                  <c:v>0</c:v>
                </c:pt>
                <c:pt idx="1850">
                  <c:v>0</c:v>
                </c:pt>
                <c:pt idx="1851">
                  <c:v>0</c:v>
                </c:pt>
                <c:pt idx="1852">
                  <c:v>0</c:v>
                </c:pt>
                <c:pt idx="1853">
                  <c:v>0</c:v>
                </c:pt>
                <c:pt idx="1854">
                  <c:v>33.095947415551102</c:v>
                </c:pt>
                <c:pt idx="1855">
                  <c:v>72.181749953984536</c:v>
                </c:pt>
                <c:pt idx="1856">
                  <c:v>103.73686123161194</c:v>
                </c:pt>
                <c:pt idx="1857">
                  <c:v>126.68534421961292</c:v>
                </c:pt>
                <c:pt idx="1858">
                  <c:v>140.58675396421762</c:v>
                </c:pt>
                <c:pt idx="1859">
                  <c:v>145.1065125565122</c:v>
                </c:pt>
                <c:pt idx="1860">
                  <c:v>140.16890038920278</c:v>
                </c:pt>
                <c:pt idx="1861">
                  <c:v>125.98337551879028</c:v>
                </c:pt>
                <c:pt idx="1862">
                  <c:v>102.97151150635034</c:v>
                </c:pt>
                <c:pt idx="1863">
                  <c:v>71.585175858079467</c:v>
                </c:pt>
                <c:pt idx="1864">
                  <c:v>32.827176359285119</c:v>
                </c:pt>
                <c:pt idx="1865">
                  <c:v>0</c:v>
                </c:pt>
                <c:pt idx="1866">
                  <c:v>0</c:v>
                </c:pt>
                <c:pt idx="1867">
                  <c:v>0</c:v>
                </c:pt>
                <c:pt idx="1868">
                  <c:v>0</c:v>
                </c:pt>
                <c:pt idx="1869">
                  <c:v>0</c:v>
                </c:pt>
                <c:pt idx="1870">
                  <c:v>0</c:v>
                </c:pt>
                <c:pt idx="1871">
                  <c:v>0</c:v>
                </c:pt>
                <c:pt idx="1872">
                  <c:v>0</c:v>
                </c:pt>
                <c:pt idx="1873">
                  <c:v>0</c:v>
                </c:pt>
                <c:pt idx="1874">
                  <c:v>0</c:v>
                </c:pt>
                <c:pt idx="1875">
                  <c:v>0</c:v>
                </c:pt>
                <c:pt idx="1876">
                  <c:v>0</c:v>
                </c:pt>
                <c:pt idx="1877">
                  <c:v>0</c:v>
                </c:pt>
                <c:pt idx="1878">
                  <c:v>18.158284777361004</c:v>
                </c:pt>
                <c:pt idx="1879">
                  <c:v>37.736172350886442</c:v>
                </c:pt>
                <c:pt idx="1880">
                  <c:v>53.909116235032485</c:v>
                </c:pt>
                <c:pt idx="1881">
                  <c:v>65.882527629213087</c:v>
                </c:pt>
                <c:pt idx="1882">
                  <c:v>73.190369833114431</c:v>
                </c:pt>
                <c:pt idx="1883">
                  <c:v>75.539387950119036</c:v>
                </c:pt>
                <c:pt idx="1884">
                  <c:v>72.865270195595713</c:v>
                </c:pt>
                <c:pt idx="1885">
                  <c:v>65.335613104698567</c:v>
                </c:pt>
                <c:pt idx="1886">
                  <c:v>53.310514991119057</c:v>
                </c:pt>
                <c:pt idx="1887">
                  <c:v>37.263637901120234</c:v>
                </c:pt>
                <c:pt idx="1888">
                  <c:v>17.932927381856903</c:v>
                </c:pt>
                <c:pt idx="1889">
                  <c:v>0</c:v>
                </c:pt>
                <c:pt idx="1890">
                  <c:v>0</c:v>
                </c:pt>
                <c:pt idx="1891">
                  <c:v>0</c:v>
                </c:pt>
                <c:pt idx="1892">
                  <c:v>0</c:v>
                </c:pt>
                <c:pt idx="1893">
                  <c:v>0</c:v>
                </c:pt>
                <c:pt idx="1894">
                  <c:v>0</c:v>
                </c:pt>
                <c:pt idx="1895">
                  <c:v>0</c:v>
                </c:pt>
                <c:pt idx="1896">
                  <c:v>0</c:v>
                </c:pt>
                <c:pt idx="1897">
                  <c:v>0</c:v>
                </c:pt>
                <c:pt idx="1898">
                  <c:v>0</c:v>
                </c:pt>
                <c:pt idx="1899">
                  <c:v>0</c:v>
                </c:pt>
                <c:pt idx="1900">
                  <c:v>0</c:v>
                </c:pt>
                <c:pt idx="1901">
                  <c:v>0.19353481870732675</c:v>
                </c:pt>
                <c:pt idx="1902">
                  <c:v>19.839961220425153</c:v>
                </c:pt>
                <c:pt idx="1903">
                  <c:v>40.98891492483444</c:v>
                </c:pt>
                <c:pt idx="1904">
                  <c:v>58.400554548549223</c:v>
                </c:pt>
                <c:pt idx="1905">
                  <c:v>71.24654176597268</c:v>
                </c:pt>
                <c:pt idx="1906">
                  <c:v>79.056482365157592</c:v>
                </c:pt>
                <c:pt idx="1907">
                  <c:v>81.539259800408232</c:v>
                </c:pt>
                <c:pt idx="1908">
                  <c:v>78.641712791535312</c:v>
                </c:pt>
                <c:pt idx="1909">
                  <c:v>70.548200375905623</c:v>
                </c:pt>
                <c:pt idx="1910">
                  <c:v>57.635007806282097</c:v>
                </c:pt>
                <c:pt idx="1911">
                  <c:v>40.382887243399104</c:v>
                </c:pt>
                <c:pt idx="1912">
                  <c:v>19.549012290092399</c:v>
                </c:pt>
                <c:pt idx="1913">
                  <c:v>0.19105356475745686</c:v>
                </c:pt>
                <c:pt idx="1914">
                  <c:v>0</c:v>
                </c:pt>
                <c:pt idx="1915">
                  <c:v>0</c:v>
                </c:pt>
                <c:pt idx="1916">
                  <c:v>0</c:v>
                </c:pt>
                <c:pt idx="1917">
                  <c:v>0</c:v>
                </c:pt>
                <c:pt idx="1918">
                  <c:v>0</c:v>
                </c:pt>
                <c:pt idx="1919">
                  <c:v>0</c:v>
                </c:pt>
                <c:pt idx="1920">
                  <c:v>0</c:v>
                </c:pt>
                <c:pt idx="1921">
                  <c:v>0</c:v>
                </c:pt>
                <c:pt idx="1922">
                  <c:v>0</c:v>
                </c:pt>
                <c:pt idx="1923">
                  <c:v>0</c:v>
                </c:pt>
                <c:pt idx="1924">
                  <c:v>0</c:v>
                </c:pt>
                <c:pt idx="1925">
                  <c:v>0.52924354868636114</c:v>
                </c:pt>
                <c:pt idx="1926">
                  <c:v>22.238038275718122</c:v>
                </c:pt>
                <c:pt idx="1927">
                  <c:v>45.789352426319631</c:v>
                </c:pt>
                <c:pt idx="1928">
                  <c:v>65.076327717832569</c:v>
                </c:pt>
                <c:pt idx="1929">
                  <c:v>79.225703519825103</c:v>
                </c:pt>
                <c:pt idx="1930">
                  <c:v>87.770925262434773</c:v>
                </c:pt>
                <c:pt idx="1931">
                  <c:v>90.434028272483104</c:v>
                </c:pt>
                <c:pt idx="1932">
                  <c:v>87.186332527995646</c:v>
                </c:pt>
                <c:pt idx="1933">
                  <c:v>78.240706414632058</c:v>
                </c:pt>
                <c:pt idx="1934">
                  <c:v>63.995079279099862</c:v>
                </c:pt>
                <c:pt idx="1935">
                  <c:v>44.931596837174318</c:v>
                </c:pt>
                <c:pt idx="1936">
                  <c:v>21.824760404966948</c:v>
                </c:pt>
                <c:pt idx="1937">
                  <c:v>0.52063063331286263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0</c:v>
                </c:pt>
                <c:pt idx="1944">
                  <c:v>0</c:v>
                </c:pt>
                <c:pt idx="1945">
                  <c:v>0</c:v>
                </c:pt>
                <c:pt idx="1946">
                  <c:v>0</c:v>
                </c:pt>
                <c:pt idx="1947">
                  <c:v>0</c:v>
                </c:pt>
                <c:pt idx="1948">
                  <c:v>0</c:v>
                </c:pt>
                <c:pt idx="1949">
                  <c:v>0.90575226496217265</c:v>
                </c:pt>
                <c:pt idx="1950">
                  <c:v>26.986383770437307</c:v>
                </c:pt>
                <c:pt idx="1951">
                  <c:v>55.723275617937254</c:v>
                </c:pt>
                <c:pt idx="1952">
                  <c:v>78.96510735805937</c:v>
                </c:pt>
                <c:pt idx="1953">
                  <c:v>95.764379793726363</c:v>
                </c:pt>
                <c:pt idx="1954">
                  <c:v>105.71022989903125</c:v>
                </c:pt>
                <c:pt idx="1955">
                  <c:v>108.60728330042572</c:v>
                </c:pt>
                <c:pt idx="1956">
                  <c:v>104.52713938761612</c:v>
                </c:pt>
                <c:pt idx="1957">
                  <c:v>93.769892097950674</c:v>
                </c:pt>
                <c:pt idx="1958">
                  <c:v>76.774000085210233</c:v>
                </c:pt>
                <c:pt idx="1959">
                  <c:v>53.984564527665512</c:v>
                </c:pt>
                <c:pt idx="1960">
                  <c:v>26.15240056855631</c:v>
                </c:pt>
                <c:pt idx="1961">
                  <c:v>0.88122765158612137</c:v>
                </c:pt>
                <c:pt idx="1962">
                  <c:v>0</c:v>
                </c:pt>
                <c:pt idx="1963">
                  <c:v>0</c:v>
                </c:pt>
                <c:pt idx="1964">
                  <c:v>0</c:v>
                </c:pt>
                <c:pt idx="1965">
                  <c:v>0</c:v>
                </c:pt>
                <c:pt idx="1966">
                  <c:v>0</c:v>
                </c:pt>
                <c:pt idx="1967">
                  <c:v>0</c:v>
                </c:pt>
                <c:pt idx="1968">
                  <c:v>0</c:v>
                </c:pt>
                <c:pt idx="1969">
                  <c:v>0</c:v>
                </c:pt>
                <c:pt idx="1970">
                  <c:v>0</c:v>
                </c:pt>
                <c:pt idx="1971">
                  <c:v>0</c:v>
                </c:pt>
                <c:pt idx="1972">
                  <c:v>0</c:v>
                </c:pt>
                <c:pt idx="1973">
                  <c:v>1.0879469167755023</c:v>
                </c:pt>
                <c:pt idx="1974">
                  <c:v>43.39677453740665</c:v>
                </c:pt>
                <c:pt idx="1975">
                  <c:v>92.773789384665463</c:v>
                </c:pt>
                <c:pt idx="1976">
                  <c:v>131.52281025779408</c:v>
                </c:pt>
                <c:pt idx="1977">
                  <c:v>158.73865851763807</c:v>
                </c:pt>
                <c:pt idx="1978">
                  <c:v>174.42518472128629</c:v>
                </c:pt>
                <c:pt idx="1979">
                  <c:v>178.71194353729291</c:v>
                </c:pt>
                <c:pt idx="1980">
                  <c:v>171.93506129254089</c:v>
                </c:pt>
                <c:pt idx="1981">
                  <c:v>154.54220100221801</c:v>
                </c:pt>
                <c:pt idx="1982">
                  <c:v>126.92043917943984</c:v>
                </c:pt>
                <c:pt idx="1983">
                  <c:v>89.150456191813859</c:v>
                </c:pt>
                <c:pt idx="1984">
                  <c:v>41.731178872763898</c:v>
                </c:pt>
                <c:pt idx="1985">
                  <c:v>1.0515075904794127</c:v>
                </c:pt>
                <c:pt idx="1986">
                  <c:v>0</c:v>
                </c:pt>
                <c:pt idx="1987">
                  <c:v>0</c:v>
                </c:pt>
                <c:pt idx="1988">
                  <c:v>0</c:v>
                </c:pt>
                <c:pt idx="1989">
                  <c:v>0</c:v>
                </c:pt>
                <c:pt idx="1990">
                  <c:v>0</c:v>
                </c:pt>
                <c:pt idx="1991">
                  <c:v>0</c:v>
                </c:pt>
                <c:pt idx="1992">
                  <c:v>0</c:v>
                </c:pt>
                <c:pt idx="1993">
                  <c:v>0</c:v>
                </c:pt>
                <c:pt idx="1994">
                  <c:v>0</c:v>
                </c:pt>
                <c:pt idx="1995">
                  <c:v>0</c:v>
                </c:pt>
                <c:pt idx="1996">
                  <c:v>0</c:v>
                </c:pt>
                <c:pt idx="1997">
                  <c:v>1.0845598376617775</c:v>
                </c:pt>
                <c:pt idx="1998">
                  <c:v>50.192232761232191</c:v>
                </c:pt>
                <c:pt idx="1999">
                  <c:v>108.41104512778128</c:v>
                </c:pt>
                <c:pt idx="2000">
                  <c:v>153.60580306869514</c:v>
                </c:pt>
                <c:pt idx="2001">
                  <c:v>185.09192887296064</c:v>
                </c:pt>
                <c:pt idx="2002">
                  <c:v>203.17459185190231</c:v>
                </c:pt>
                <c:pt idx="2003">
                  <c:v>208.16096174597223</c:v>
                </c:pt>
                <c:pt idx="2004">
                  <c:v>200.47040109778183</c:v>
                </c:pt>
                <c:pt idx="2005">
                  <c:v>180.53381216222741</c:v>
                </c:pt>
                <c:pt idx="2006">
                  <c:v>148.60665650308931</c:v>
                </c:pt>
                <c:pt idx="2007">
                  <c:v>104.48174275973896</c:v>
                </c:pt>
                <c:pt idx="2008">
                  <c:v>48.408853567104835</c:v>
                </c:pt>
                <c:pt idx="2009">
                  <c:v>1.0509447536924588</c:v>
                </c:pt>
                <c:pt idx="2010">
                  <c:v>0</c:v>
                </c:pt>
                <c:pt idx="2011">
                  <c:v>0</c:v>
                </c:pt>
                <c:pt idx="2012">
                  <c:v>0</c:v>
                </c:pt>
                <c:pt idx="2013">
                  <c:v>0</c:v>
                </c:pt>
                <c:pt idx="2014">
                  <c:v>0</c:v>
                </c:pt>
                <c:pt idx="2015">
                  <c:v>0</c:v>
                </c:pt>
                <c:pt idx="2016">
                  <c:v>0</c:v>
                </c:pt>
                <c:pt idx="2017">
                  <c:v>0</c:v>
                </c:pt>
                <c:pt idx="2018">
                  <c:v>0</c:v>
                </c:pt>
                <c:pt idx="2019">
                  <c:v>0</c:v>
                </c:pt>
                <c:pt idx="2020">
                  <c:v>0</c:v>
                </c:pt>
                <c:pt idx="2021">
                  <c:v>1.8581847026121192</c:v>
                </c:pt>
                <c:pt idx="2022">
                  <c:v>25.324880572961341</c:v>
                </c:pt>
                <c:pt idx="2023">
                  <c:v>50.687897098337885</c:v>
                </c:pt>
                <c:pt idx="2024">
                  <c:v>71.263170917108056</c:v>
                </c:pt>
                <c:pt idx="2025">
                  <c:v>86.188474533650464</c:v>
                </c:pt>
                <c:pt idx="2026">
                  <c:v>95.055592843973571</c:v>
                </c:pt>
                <c:pt idx="2027">
                  <c:v>97.660917635389467</c:v>
                </c:pt>
                <c:pt idx="2028">
                  <c:v>94.050724932216781</c:v>
                </c:pt>
                <c:pt idx="2029">
                  <c:v>84.490050539430541</c:v>
                </c:pt>
                <c:pt idx="2030">
                  <c:v>69.387236700567797</c:v>
                </c:pt>
                <c:pt idx="2031">
                  <c:v>49.181745491200267</c:v>
                </c:pt>
                <c:pt idx="2032">
                  <c:v>24.575547249655088</c:v>
                </c:pt>
                <c:pt idx="2033">
                  <c:v>1.8096364512080978</c:v>
                </c:pt>
                <c:pt idx="2034">
                  <c:v>0</c:v>
                </c:pt>
                <c:pt idx="2035">
                  <c:v>0</c:v>
                </c:pt>
                <c:pt idx="2036">
                  <c:v>0</c:v>
                </c:pt>
                <c:pt idx="2037">
                  <c:v>0</c:v>
                </c:pt>
                <c:pt idx="2038">
                  <c:v>0</c:v>
                </c:pt>
                <c:pt idx="2039">
                  <c:v>0</c:v>
                </c:pt>
                <c:pt idx="2040">
                  <c:v>0</c:v>
                </c:pt>
                <c:pt idx="2041">
                  <c:v>0</c:v>
                </c:pt>
                <c:pt idx="2042">
                  <c:v>0</c:v>
                </c:pt>
                <c:pt idx="2043">
                  <c:v>0</c:v>
                </c:pt>
                <c:pt idx="2044">
                  <c:v>0</c:v>
                </c:pt>
                <c:pt idx="2045">
                  <c:v>2.2159436876317442</c:v>
                </c:pt>
                <c:pt idx="2046">
                  <c:v>36.472397009384963</c:v>
                </c:pt>
                <c:pt idx="2047">
                  <c:v>75.049338501586348</c:v>
                </c:pt>
                <c:pt idx="2048">
                  <c:v>105.84524704579326</c:v>
                </c:pt>
                <c:pt idx="2049">
                  <c:v>127.92476438875499</c:v>
                </c:pt>
                <c:pt idx="2050">
                  <c:v>140.98683763457004</c:v>
                </c:pt>
                <c:pt idx="2051">
                  <c:v>144.87889730309274</c:v>
                </c:pt>
                <c:pt idx="2052">
                  <c:v>139.69409482116441</c:v>
                </c:pt>
                <c:pt idx="2053">
                  <c:v>125.74049073019781</c:v>
                </c:pt>
                <c:pt idx="2054">
                  <c:v>103.43606838114779</c:v>
                </c:pt>
                <c:pt idx="2055">
                  <c:v>73.126893284207895</c:v>
                </c:pt>
                <c:pt idx="2056">
                  <c:v>35.545378165628506</c:v>
                </c:pt>
                <c:pt idx="2057">
                  <c:v>2.1662920552710063</c:v>
                </c:pt>
                <c:pt idx="2058">
                  <c:v>0</c:v>
                </c:pt>
                <c:pt idx="2059">
                  <c:v>0</c:v>
                </c:pt>
                <c:pt idx="2060">
                  <c:v>0</c:v>
                </c:pt>
                <c:pt idx="2061">
                  <c:v>0</c:v>
                </c:pt>
                <c:pt idx="2062">
                  <c:v>0</c:v>
                </c:pt>
                <c:pt idx="2063">
                  <c:v>0</c:v>
                </c:pt>
                <c:pt idx="2064">
                  <c:v>0</c:v>
                </c:pt>
                <c:pt idx="2065">
                  <c:v>0</c:v>
                </c:pt>
                <c:pt idx="2066">
                  <c:v>0</c:v>
                </c:pt>
                <c:pt idx="2067">
                  <c:v>0</c:v>
                </c:pt>
                <c:pt idx="2068">
                  <c:v>0</c:v>
                </c:pt>
                <c:pt idx="2069">
                  <c:v>2.4855157138093795</c:v>
                </c:pt>
                <c:pt idx="2070">
                  <c:v>25.729891575820545</c:v>
                </c:pt>
                <c:pt idx="2071">
                  <c:v>50.781454665811118</c:v>
                </c:pt>
                <c:pt idx="2072">
                  <c:v>71.222537444638917</c:v>
                </c:pt>
                <c:pt idx="2073">
                  <c:v>86.202925451627721</c:v>
                </c:pt>
                <c:pt idx="2074">
                  <c:v>95.26453076077172</c:v>
                </c:pt>
                <c:pt idx="2075">
                  <c:v>98.121793559506344</c:v>
                </c:pt>
                <c:pt idx="2076">
                  <c:v>94.734231230951764</c:v>
                </c:pt>
                <c:pt idx="2077">
                  <c:v>85.30519731388749</c:v>
                </c:pt>
                <c:pt idx="2078">
                  <c:v>70.227815125413784</c:v>
                </c:pt>
                <c:pt idx="2079">
                  <c:v>49.977604496387428</c:v>
                </c:pt>
                <c:pt idx="2080">
                  <c:v>25.32255962756723</c:v>
                </c:pt>
                <c:pt idx="2081">
                  <c:v>2.4505920253805016</c:v>
                </c:pt>
                <c:pt idx="2082">
                  <c:v>0</c:v>
                </c:pt>
                <c:pt idx="2083">
                  <c:v>0</c:v>
                </c:pt>
                <c:pt idx="2084">
                  <c:v>0</c:v>
                </c:pt>
                <c:pt idx="2085">
                  <c:v>0</c:v>
                </c:pt>
                <c:pt idx="2086">
                  <c:v>0</c:v>
                </c:pt>
                <c:pt idx="2087">
                  <c:v>0</c:v>
                </c:pt>
                <c:pt idx="2088">
                  <c:v>0</c:v>
                </c:pt>
                <c:pt idx="2089">
                  <c:v>0</c:v>
                </c:pt>
                <c:pt idx="2090">
                  <c:v>0</c:v>
                </c:pt>
                <c:pt idx="2091">
                  <c:v>0</c:v>
                </c:pt>
                <c:pt idx="2092">
                  <c:v>0</c:v>
                </c:pt>
                <c:pt idx="2093">
                  <c:v>2.708433641905589</c:v>
                </c:pt>
                <c:pt idx="2094">
                  <c:v>23.361915182526904</c:v>
                </c:pt>
                <c:pt idx="2095">
                  <c:v>45.254627613753456</c:v>
                </c:pt>
                <c:pt idx="2096">
                  <c:v>63.145351586529522</c:v>
                </c:pt>
                <c:pt idx="2097">
                  <c:v>76.241831796976328</c:v>
                </c:pt>
                <c:pt idx="2098">
                  <c:v>84.113909921219118</c:v>
                </c:pt>
                <c:pt idx="2099">
                  <c:v>86.518024608351851</c:v>
                </c:pt>
                <c:pt idx="2100">
                  <c:v>83.445671997915767</c:v>
                </c:pt>
                <c:pt idx="2101">
                  <c:v>75.109279907557166</c:v>
                </c:pt>
                <c:pt idx="2102">
                  <c:v>61.887223865680191</c:v>
                </c:pt>
                <c:pt idx="2103">
                  <c:v>44.23166844591119</c:v>
                </c:pt>
                <c:pt idx="2104">
                  <c:v>22.832698245069277</c:v>
                </c:pt>
                <c:pt idx="2105">
                  <c:v>2.6538123732830341</c:v>
                </c:pt>
                <c:pt idx="2106">
                  <c:v>0</c:v>
                </c:pt>
                <c:pt idx="2107">
                  <c:v>0</c:v>
                </c:pt>
                <c:pt idx="2108">
                  <c:v>0</c:v>
                </c:pt>
                <c:pt idx="2109">
                  <c:v>0</c:v>
                </c:pt>
                <c:pt idx="2110">
                  <c:v>0</c:v>
                </c:pt>
                <c:pt idx="2111">
                  <c:v>0</c:v>
                </c:pt>
                <c:pt idx="2112">
                  <c:v>0</c:v>
                </c:pt>
                <c:pt idx="2113">
                  <c:v>0</c:v>
                </c:pt>
                <c:pt idx="2114">
                  <c:v>0</c:v>
                </c:pt>
                <c:pt idx="2115">
                  <c:v>0</c:v>
                </c:pt>
                <c:pt idx="2116">
                  <c:v>0</c:v>
                </c:pt>
                <c:pt idx="2117">
                  <c:v>3.2067629602784127</c:v>
                </c:pt>
                <c:pt idx="2118">
                  <c:v>28.073430597328041</c:v>
                </c:pt>
                <c:pt idx="2119">
                  <c:v>54.775608697712457</c:v>
                </c:pt>
                <c:pt idx="2120">
                  <c:v>76.317237773731406</c:v>
                </c:pt>
                <c:pt idx="2121">
                  <c:v>91.850276230078805</c:v>
                </c:pt>
                <c:pt idx="2122">
                  <c:v>101.00061168425664</c:v>
                </c:pt>
                <c:pt idx="2123">
                  <c:v>103.60525048351211</c:v>
                </c:pt>
                <c:pt idx="2124">
                  <c:v>99.751117471170986</c:v>
                </c:pt>
                <c:pt idx="2125">
                  <c:v>89.732187292926994</c:v>
                </c:pt>
                <c:pt idx="2126">
                  <c:v>73.964167441622436</c:v>
                </c:pt>
                <c:pt idx="2127">
                  <c:v>52.864861790237796</c:v>
                </c:pt>
                <c:pt idx="2128">
                  <c:v>27.093954297721655</c:v>
                </c:pt>
                <c:pt idx="2129">
                  <c:v>3.1071538759137578</c:v>
                </c:pt>
                <c:pt idx="2130">
                  <c:v>0</c:v>
                </c:pt>
                <c:pt idx="2131">
                  <c:v>0</c:v>
                </c:pt>
                <c:pt idx="2132">
                  <c:v>0</c:v>
                </c:pt>
                <c:pt idx="2133">
                  <c:v>0</c:v>
                </c:pt>
                <c:pt idx="2134">
                  <c:v>0</c:v>
                </c:pt>
                <c:pt idx="2135">
                  <c:v>0</c:v>
                </c:pt>
                <c:pt idx="2136">
                  <c:v>0</c:v>
                </c:pt>
                <c:pt idx="2137">
                  <c:v>0</c:v>
                </c:pt>
                <c:pt idx="2138">
                  <c:v>0</c:v>
                </c:pt>
                <c:pt idx="2139">
                  <c:v>0</c:v>
                </c:pt>
                <c:pt idx="2140">
                  <c:v>0</c:v>
                </c:pt>
                <c:pt idx="2141">
                  <c:v>3.4469278031112762</c:v>
                </c:pt>
                <c:pt idx="2142">
                  <c:v>39.904115658239199</c:v>
                </c:pt>
                <c:pt idx="2143">
                  <c:v>80.696519549026945</c:v>
                </c:pt>
                <c:pt idx="2144">
                  <c:v>113.20995575454006</c:v>
                </c:pt>
                <c:pt idx="2145">
                  <c:v>136.56511622253507</c:v>
                </c:pt>
                <c:pt idx="2146">
                  <c:v>150.47438152995471</c:v>
                </c:pt>
                <c:pt idx="2147">
                  <c:v>154.75494111941603</c:v>
                </c:pt>
                <c:pt idx="2148">
                  <c:v>149.45356956997853</c:v>
                </c:pt>
                <c:pt idx="2149">
                  <c:v>134.8360700369029</c:v>
                </c:pt>
                <c:pt idx="2150">
                  <c:v>111.29376832142655</c:v>
                </c:pt>
                <c:pt idx="2151">
                  <c:v>79.153688408593439</c:v>
                </c:pt>
                <c:pt idx="2152">
                  <c:v>39.143257363023551</c:v>
                </c:pt>
                <c:pt idx="2153">
                  <c:v>3.3885122379461468</c:v>
                </c:pt>
                <c:pt idx="2154">
                  <c:v>0</c:v>
                </c:pt>
                <c:pt idx="2155">
                  <c:v>0</c:v>
                </c:pt>
                <c:pt idx="2156">
                  <c:v>0</c:v>
                </c:pt>
                <c:pt idx="2157">
                  <c:v>0</c:v>
                </c:pt>
                <c:pt idx="2158">
                  <c:v>0</c:v>
                </c:pt>
                <c:pt idx="2159">
                  <c:v>0</c:v>
                </c:pt>
                <c:pt idx="2160">
                  <c:v>0</c:v>
                </c:pt>
                <c:pt idx="2161">
                  <c:v>0</c:v>
                </c:pt>
                <c:pt idx="2162">
                  <c:v>0</c:v>
                </c:pt>
                <c:pt idx="2163">
                  <c:v>0</c:v>
                </c:pt>
                <c:pt idx="2164">
                  <c:v>0</c:v>
                </c:pt>
                <c:pt idx="2165">
                  <c:v>3.863793458782542</c:v>
                </c:pt>
                <c:pt idx="2166">
                  <c:v>39.132316630620657</c:v>
                </c:pt>
                <c:pt idx="2167">
                  <c:v>78.208082374758973</c:v>
                </c:pt>
                <c:pt idx="2168">
                  <c:v>109.29795496251776</c:v>
                </c:pt>
                <c:pt idx="2169">
                  <c:v>131.52333140610105</c:v>
                </c:pt>
                <c:pt idx="2170">
                  <c:v>144.61623709480787</c:v>
                </c:pt>
                <c:pt idx="2171">
                  <c:v>148.45705856415393</c:v>
                </c:pt>
                <c:pt idx="2172">
                  <c:v>143.16600239045664</c:v>
                </c:pt>
                <c:pt idx="2173">
                  <c:v>129.06486109057141</c:v>
                </c:pt>
                <c:pt idx="2174">
                  <c:v>106.56853532927516</c:v>
                </c:pt>
                <c:pt idx="2175">
                  <c:v>76.001640470411274</c:v>
                </c:pt>
                <c:pt idx="2176">
                  <c:v>38.029893289861128</c:v>
                </c:pt>
                <c:pt idx="2177">
                  <c:v>3.7668170167795108</c:v>
                </c:pt>
                <c:pt idx="2178">
                  <c:v>0</c:v>
                </c:pt>
                <c:pt idx="2179">
                  <c:v>0</c:v>
                </c:pt>
                <c:pt idx="2180">
                  <c:v>0</c:v>
                </c:pt>
                <c:pt idx="2181">
                  <c:v>0</c:v>
                </c:pt>
                <c:pt idx="2182">
                  <c:v>0</c:v>
                </c:pt>
                <c:pt idx="2183">
                  <c:v>0</c:v>
                </c:pt>
                <c:pt idx="2184">
                  <c:v>0</c:v>
                </c:pt>
                <c:pt idx="2185">
                  <c:v>0</c:v>
                </c:pt>
                <c:pt idx="2186">
                  <c:v>0</c:v>
                </c:pt>
                <c:pt idx="2187">
                  <c:v>0</c:v>
                </c:pt>
                <c:pt idx="2188">
                  <c:v>0</c:v>
                </c:pt>
                <c:pt idx="2189">
                  <c:v>3.2350173175332202</c:v>
                </c:pt>
                <c:pt idx="2190">
                  <c:v>51.418381029741823</c:v>
                </c:pt>
                <c:pt idx="2191">
                  <c:v>106.22501633033278</c:v>
                </c:pt>
                <c:pt idx="2192">
                  <c:v>148.79335151616795</c:v>
                </c:pt>
                <c:pt idx="2193">
                  <c:v>178.51965237549584</c:v>
                </c:pt>
                <c:pt idx="2194">
                  <c:v>195.62298601323062</c:v>
                </c:pt>
                <c:pt idx="2195">
                  <c:v>200.34747675780915</c:v>
                </c:pt>
                <c:pt idx="2196">
                  <c:v>193.06569457213925</c:v>
                </c:pt>
                <c:pt idx="2197">
                  <c:v>174.188334016487</c:v>
                </c:pt>
                <c:pt idx="2198">
                  <c:v>143.99698954146373</c:v>
                </c:pt>
                <c:pt idx="2199">
                  <c:v>102.38068863568562</c:v>
                </c:pt>
                <c:pt idx="2200">
                  <c:v>49.572046421724053</c:v>
                </c:pt>
                <c:pt idx="2201">
                  <c:v>3.1318603383465624</c:v>
                </c:pt>
                <c:pt idx="2202">
                  <c:v>0</c:v>
                </c:pt>
                <c:pt idx="2203">
                  <c:v>0</c:v>
                </c:pt>
                <c:pt idx="2204">
                  <c:v>0</c:v>
                </c:pt>
                <c:pt idx="2205">
                  <c:v>0</c:v>
                </c:pt>
                <c:pt idx="2206">
                  <c:v>0</c:v>
                </c:pt>
                <c:pt idx="2207">
                  <c:v>0</c:v>
                </c:pt>
                <c:pt idx="2208">
                  <c:v>0</c:v>
                </c:pt>
                <c:pt idx="2209">
                  <c:v>0</c:v>
                </c:pt>
                <c:pt idx="2210">
                  <c:v>0</c:v>
                </c:pt>
                <c:pt idx="2211">
                  <c:v>0</c:v>
                </c:pt>
                <c:pt idx="2212">
                  <c:v>0</c:v>
                </c:pt>
                <c:pt idx="2213">
                  <c:v>3.2526355139520593</c:v>
                </c:pt>
                <c:pt idx="2214">
                  <c:v>15.932059059978725</c:v>
                </c:pt>
                <c:pt idx="2215">
                  <c:v>28.73115285426751</c:v>
                </c:pt>
                <c:pt idx="2216">
                  <c:v>39.349790754417299</c:v>
                </c:pt>
                <c:pt idx="2217">
                  <c:v>47.231440416435554</c:v>
                </c:pt>
                <c:pt idx="2218">
                  <c:v>52.022264837067674</c:v>
                </c:pt>
                <c:pt idx="2219">
                  <c:v>53.516498278923088</c:v>
                </c:pt>
                <c:pt idx="2220">
                  <c:v>51.681206625252479</c:v>
                </c:pt>
                <c:pt idx="2221">
                  <c:v>46.650198585639103</c:v>
                </c:pt>
                <c:pt idx="2222">
                  <c:v>38.696415184362927</c:v>
                </c:pt>
                <c:pt idx="2223">
                  <c:v>28.185497115218109</c:v>
                </c:pt>
                <c:pt idx="2224">
                  <c:v>15.625523950271507</c:v>
                </c:pt>
                <c:pt idx="2225">
                  <c:v>3.1961320206237311</c:v>
                </c:pt>
                <c:pt idx="2226">
                  <c:v>0</c:v>
                </c:pt>
                <c:pt idx="2227">
                  <c:v>0</c:v>
                </c:pt>
                <c:pt idx="2228">
                  <c:v>0</c:v>
                </c:pt>
                <c:pt idx="2229">
                  <c:v>0</c:v>
                </c:pt>
                <c:pt idx="2230">
                  <c:v>0</c:v>
                </c:pt>
                <c:pt idx="2231">
                  <c:v>0</c:v>
                </c:pt>
                <c:pt idx="2232">
                  <c:v>0</c:v>
                </c:pt>
                <c:pt idx="2233">
                  <c:v>0</c:v>
                </c:pt>
                <c:pt idx="2234">
                  <c:v>0</c:v>
                </c:pt>
                <c:pt idx="2235">
                  <c:v>0</c:v>
                </c:pt>
                <c:pt idx="2236">
                  <c:v>0</c:v>
                </c:pt>
                <c:pt idx="2237">
                  <c:v>5.0032996238034864</c:v>
                </c:pt>
                <c:pt idx="2238">
                  <c:v>33.871074890361527</c:v>
                </c:pt>
                <c:pt idx="2239">
                  <c:v>64.787019241431494</c:v>
                </c:pt>
                <c:pt idx="2240">
                  <c:v>89.459166740860553</c:v>
                </c:pt>
                <c:pt idx="2241">
                  <c:v>107.04092606507569</c:v>
                </c:pt>
                <c:pt idx="2242">
                  <c:v>117.23398203671425</c:v>
                </c:pt>
                <c:pt idx="2243">
                  <c:v>119.9647160201187</c:v>
                </c:pt>
                <c:pt idx="2244">
                  <c:v>115.41340948380986</c:v>
                </c:pt>
                <c:pt idx="2245">
                  <c:v>103.94537060124209</c:v>
                </c:pt>
                <c:pt idx="2246">
                  <c:v>86.000122382867175</c:v>
                </c:pt>
                <c:pt idx="2247">
                  <c:v>61.948494685955971</c:v>
                </c:pt>
                <c:pt idx="2248">
                  <c:v>32.380780490499426</c:v>
                </c:pt>
                <c:pt idx="2249">
                  <c:v>4.8055882634071159</c:v>
                </c:pt>
                <c:pt idx="2250">
                  <c:v>0</c:v>
                </c:pt>
                <c:pt idx="2251">
                  <c:v>0</c:v>
                </c:pt>
                <c:pt idx="2252">
                  <c:v>0</c:v>
                </c:pt>
                <c:pt idx="2253">
                  <c:v>0</c:v>
                </c:pt>
                <c:pt idx="2254">
                  <c:v>0</c:v>
                </c:pt>
                <c:pt idx="2255">
                  <c:v>0</c:v>
                </c:pt>
                <c:pt idx="2256">
                  <c:v>0</c:v>
                </c:pt>
                <c:pt idx="2257">
                  <c:v>0</c:v>
                </c:pt>
                <c:pt idx="2258">
                  <c:v>0</c:v>
                </c:pt>
                <c:pt idx="2259">
                  <c:v>0</c:v>
                </c:pt>
                <c:pt idx="2260">
                  <c:v>0</c:v>
                </c:pt>
                <c:pt idx="2261">
                  <c:v>3.279423477719376</c:v>
                </c:pt>
                <c:pt idx="2262">
                  <c:v>13.899280614332847</c:v>
                </c:pt>
                <c:pt idx="2263">
                  <c:v>24.458786129241776</c:v>
                </c:pt>
                <c:pt idx="2264">
                  <c:v>33.218040735017418</c:v>
                </c:pt>
                <c:pt idx="2265">
                  <c:v>39.70226627014096</c:v>
                </c:pt>
                <c:pt idx="2266">
                  <c:v>43.613226702116982</c:v>
                </c:pt>
                <c:pt idx="2267">
                  <c:v>44.789871444651844</c:v>
                </c:pt>
                <c:pt idx="2268">
                  <c:v>43.220663952504545</c:v>
                </c:pt>
                <c:pt idx="2269">
                  <c:v>39.031827129469299</c:v>
                </c:pt>
                <c:pt idx="2270">
                  <c:v>32.461041964789963</c:v>
                </c:pt>
                <c:pt idx="2271">
                  <c:v>23.820503513587173</c:v>
                </c:pt>
                <c:pt idx="2272">
                  <c:v>13.530885928218463</c:v>
                </c:pt>
                <c:pt idx="2273">
                  <c:v>3.2005999548750492</c:v>
                </c:pt>
                <c:pt idx="2274">
                  <c:v>0</c:v>
                </c:pt>
                <c:pt idx="2275">
                  <c:v>0</c:v>
                </c:pt>
                <c:pt idx="2276">
                  <c:v>0</c:v>
                </c:pt>
                <c:pt idx="2277">
                  <c:v>0</c:v>
                </c:pt>
                <c:pt idx="2278">
                  <c:v>0</c:v>
                </c:pt>
                <c:pt idx="2279">
                  <c:v>0</c:v>
                </c:pt>
                <c:pt idx="2280">
                  <c:v>0</c:v>
                </c:pt>
                <c:pt idx="2281">
                  <c:v>0</c:v>
                </c:pt>
                <c:pt idx="2282">
                  <c:v>0</c:v>
                </c:pt>
                <c:pt idx="2283">
                  <c:v>0</c:v>
                </c:pt>
                <c:pt idx="2284">
                  <c:v>0</c:v>
                </c:pt>
                <c:pt idx="2285">
                  <c:v>5.5120855539978004</c:v>
                </c:pt>
                <c:pt idx="2286">
                  <c:v>40.010499595210646</c:v>
                </c:pt>
                <c:pt idx="2287">
                  <c:v>77.580484974923948</c:v>
                </c:pt>
                <c:pt idx="2288">
                  <c:v>107.567566923404</c:v>
                </c:pt>
                <c:pt idx="2289">
                  <c:v>129.1246257516313</c:v>
                </c:pt>
                <c:pt idx="2290">
                  <c:v>141.93344942848222</c:v>
                </c:pt>
                <c:pt idx="2291">
                  <c:v>145.81170231620422</c:v>
                </c:pt>
                <c:pt idx="2292">
                  <c:v>140.81621528434329</c:v>
                </c:pt>
                <c:pt idx="2293">
                  <c:v>127.22435835651699</c:v>
                </c:pt>
                <c:pt idx="2294">
                  <c:v>105.44374149805076</c:v>
                </c:pt>
                <c:pt idx="2295">
                  <c:v>75.840193979907482</c:v>
                </c:pt>
                <c:pt idx="2296">
                  <c:v>39.1074178910063</c:v>
                </c:pt>
                <c:pt idx="2297">
                  <c:v>5.4000428283783659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0</c:v>
                </c:pt>
                <c:pt idx="2305">
                  <c:v>0</c:v>
                </c:pt>
                <c:pt idx="2306">
                  <c:v>0</c:v>
                </c:pt>
                <c:pt idx="2307">
                  <c:v>0</c:v>
                </c:pt>
                <c:pt idx="2308">
                  <c:v>0</c:v>
                </c:pt>
                <c:pt idx="2309">
                  <c:v>4.9643383899041744</c:v>
                </c:pt>
                <c:pt idx="2310">
                  <c:v>21.754747263604013</c:v>
                </c:pt>
                <c:pt idx="2311">
                  <c:v>38.925960671114971</c:v>
                </c:pt>
                <c:pt idx="2312">
                  <c:v>53.072325748109122</c:v>
                </c:pt>
                <c:pt idx="2313">
                  <c:v>63.519522229940357</c:v>
                </c:pt>
                <c:pt idx="2314">
                  <c:v>69.853148956839632</c:v>
                </c:pt>
                <c:pt idx="2315">
                  <c:v>71.828005832360347</c:v>
                </c:pt>
                <c:pt idx="2316">
                  <c:v>69.407572503985108</c:v>
                </c:pt>
                <c:pt idx="2317">
                  <c:v>62.75843750452168</c:v>
                </c:pt>
                <c:pt idx="2318">
                  <c:v>52.213232195016992</c:v>
                </c:pt>
                <c:pt idx="2319">
                  <c:v>38.203704072023129</c:v>
                </c:pt>
                <c:pt idx="2320">
                  <c:v>21.344326304296935</c:v>
                </c:pt>
                <c:pt idx="2321">
                  <c:v>4.8792065463412069</c:v>
                </c:pt>
                <c:pt idx="2322">
                  <c:v>0</c:v>
                </c:pt>
                <c:pt idx="2323">
                  <c:v>0</c:v>
                </c:pt>
                <c:pt idx="2324">
                  <c:v>0</c:v>
                </c:pt>
                <c:pt idx="2325">
                  <c:v>0</c:v>
                </c:pt>
                <c:pt idx="2326">
                  <c:v>0</c:v>
                </c:pt>
                <c:pt idx="2327">
                  <c:v>0</c:v>
                </c:pt>
                <c:pt idx="2328">
                  <c:v>0</c:v>
                </c:pt>
                <c:pt idx="2329">
                  <c:v>0</c:v>
                </c:pt>
                <c:pt idx="2330">
                  <c:v>0</c:v>
                </c:pt>
                <c:pt idx="2331">
                  <c:v>0</c:v>
                </c:pt>
                <c:pt idx="2332">
                  <c:v>0</c:v>
                </c:pt>
                <c:pt idx="2333">
                  <c:v>6.2571730787624507</c:v>
                </c:pt>
                <c:pt idx="2334">
                  <c:v>31.820757191762691</c:v>
                </c:pt>
                <c:pt idx="2335">
                  <c:v>58.799646086783724</c:v>
                </c:pt>
                <c:pt idx="2336">
                  <c:v>80.770621538156448</c:v>
                </c:pt>
                <c:pt idx="2337">
                  <c:v>96.878614129175119</c:v>
                </c:pt>
                <c:pt idx="2338">
                  <c:v>106.63927321381237</c:v>
                </c:pt>
                <c:pt idx="2339">
                  <c:v>109.74030120058565</c:v>
                </c:pt>
                <c:pt idx="2340">
                  <c:v>106.12635412129993</c:v>
                </c:pt>
                <c:pt idx="2341">
                  <c:v>96.00350199084788</c:v>
                </c:pt>
                <c:pt idx="2342">
                  <c:v>79.785781612775779</c:v>
                </c:pt>
                <c:pt idx="2343">
                  <c:v>57.9790175100621</c:v>
                </c:pt>
                <c:pt idx="2344">
                  <c:v>31.370018850879561</c:v>
                </c:pt>
                <c:pt idx="2345">
                  <c:v>6.1766736934223569</c:v>
                </c:pt>
                <c:pt idx="2346">
                  <c:v>0</c:v>
                </c:pt>
                <c:pt idx="2347">
                  <c:v>0</c:v>
                </c:pt>
                <c:pt idx="2348">
                  <c:v>0</c:v>
                </c:pt>
                <c:pt idx="2349">
                  <c:v>0</c:v>
                </c:pt>
                <c:pt idx="2350">
                  <c:v>0</c:v>
                </c:pt>
                <c:pt idx="2351">
                  <c:v>0</c:v>
                </c:pt>
                <c:pt idx="2352">
                  <c:v>0</c:v>
                </c:pt>
                <c:pt idx="2353">
                  <c:v>0</c:v>
                </c:pt>
                <c:pt idx="2354">
                  <c:v>0</c:v>
                </c:pt>
                <c:pt idx="2355">
                  <c:v>0</c:v>
                </c:pt>
                <c:pt idx="2356">
                  <c:v>0</c:v>
                </c:pt>
                <c:pt idx="2357">
                  <c:v>6.7636635677328654</c:v>
                </c:pt>
                <c:pt idx="2358">
                  <c:v>38.406663193604416</c:v>
                </c:pt>
                <c:pt idx="2359">
                  <c:v>72.242934581016115</c:v>
                </c:pt>
                <c:pt idx="2360">
                  <c:v>99.412368977338772</c:v>
                </c:pt>
                <c:pt idx="2361">
                  <c:v>119.03902744819287</c:v>
                </c:pt>
                <c:pt idx="2362">
                  <c:v>130.72813324507311</c:v>
                </c:pt>
                <c:pt idx="2363">
                  <c:v>134.25615599629214</c:v>
                </c:pt>
                <c:pt idx="2364">
                  <c:v>129.65969300904996</c:v>
                </c:pt>
                <c:pt idx="2365">
                  <c:v>117.21707619889206</c:v>
                </c:pt>
                <c:pt idx="2366">
                  <c:v>97.365072049620593</c:v>
                </c:pt>
                <c:pt idx="2367">
                  <c:v>70.545368068786061</c:v>
                </c:pt>
                <c:pt idx="2368">
                  <c:v>37.493167540314936</c:v>
                </c:pt>
                <c:pt idx="2369">
                  <c:v>6.6176885010789768</c:v>
                </c:pt>
                <c:pt idx="2370">
                  <c:v>0</c:v>
                </c:pt>
                <c:pt idx="2371">
                  <c:v>0</c:v>
                </c:pt>
                <c:pt idx="2372">
                  <c:v>0</c:v>
                </c:pt>
                <c:pt idx="2373">
                  <c:v>0</c:v>
                </c:pt>
                <c:pt idx="2374">
                  <c:v>0</c:v>
                </c:pt>
                <c:pt idx="2375">
                  <c:v>0</c:v>
                </c:pt>
                <c:pt idx="2376">
                  <c:v>0</c:v>
                </c:pt>
                <c:pt idx="2377">
                  <c:v>0</c:v>
                </c:pt>
                <c:pt idx="2378">
                  <c:v>0</c:v>
                </c:pt>
                <c:pt idx="2379">
                  <c:v>0</c:v>
                </c:pt>
                <c:pt idx="2380">
                  <c:v>0</c:v>
                </c:pt>
                <c:pt idx="2381">
                  <c:v>5.8502199852726458</c:v>
                </c:pt>
                <c:pt idx="2382">
                  <c:v>22.85752737194958</c:v>
                </c:pt>
                <c:pt idx="2383">
                  <c:v>40.141750988521046</c:v>
                </c:pt>
                <c:pt idx="2384">
                  <c:v>54.340994708547491</c:v>
                </c:pt>
                <c:pt idx="2385">
                  <c:v>64.783928416488024</c:v>
                </c:pt>
                <c:pt idx="2386">
                  <c:v>71.068684062267096</c:v>
                </c:pt>
                <c:pt idx="2387">
                  <c:v>72.971388745669756</c:v>
                </c:pt>
                <c:pt idx="2388">
                  <c:v>70.478446074102209</c:v>
                </c:pt>
                <c:pt idx="2389">
                  <c:v>63.773497713292542</c:v>
                </c:pt>
                <c:pt idx="2390">
                  <c:v>53.195368356374139</c:v>
                </c:pt>
                <c:pt idx="2391">
                  <c:v>39.170163800334812</c:v>
                </c:pt>
                <c:pt idx="2392">
                  <c:v>22.293249146895217</c:v>
                </c:pt>
                <c:pt idx="2393">
                  <c:v>5.7182187904758059</c:v>
                </c:pt>
                <c:pt idx="2394">
                  <c:v>0</c:v>
                </c:pt>
                <c:pt idx="2395">
                  <c:v>0</c:v>
                </c:pt>
                <c:pt idx="2396">
                  <c:v>0</c:v>
                </c:pt>
                <c:pt idx="2397">
                  <c:v>0</c:v>
                </c:pt>
                <c:pt idx="2398">
                  <c:v>0</c:v>
                </c:pt>
                <c:pt idx="2399">
                  <c:v>0</c:v>
                </c:pt>
                <c:pt idx="2400">
                  <c:v>0</c:v>
                </c:pt>
                <c:pt idx="2401">
                  <c:v>0</c:v>
                </c:pt>
                <c:pt idx="2402">
                  <c:v>0</c:v>
                </c:pt>
                <c:pt idx="2403">
                  <c:v>0</c:v>
                </c:pt>
                <c:pt idx="2404">
                  <c:v>0</c:v>
                </c:pt>
                <c:pt idx="2405">
                  <c:v>5.5933556379643035</c:v>
                </c:pt>
                <c:pt idx="2406">
                  <c:v>56.36168937089333</c:v>
                </c:pt>
                <c:pt idx="2407">
                  <c:v>112.23955465837976</c:v>
                </c:pt>
                <c:pt idx="2408">
                  <c:v>155.49515072509743</c:v>
                </c:pt>
                <c:pt idx="2409">
                  <c:v>185.61839798864696</c:v>
                </c:pt>
                <c:pt idx="2410">
                  <c:v>202.86228953125462</c:v>
                </c:pt>
                <c:pt idx="2411">
                  <c:v>207.51398113493778</c:v>
                </c:pt>
                <c:pt idx="2412">
                  <c:v>199.98854879169281</c:v>
                </c:pt>
                <c:pt idx="2413">
                  <c:v>180.72795150434465</c:v>
                </c:pt>
                <c:pt idx="2414">
                  <c:v>150.02907711485975</c:v>
                </c:pt>
                <c:pt idx="2415">
                  <c:v>107.77871138199924</c:v>
                </c:pt>
                <c:pt idx="2416">
                  <c:v>54.114518733063576</c:v>
                </c:pt>
                <c:pt idx="2417">
                  <c:v>5.3919066818296102</c:v>
                </c:pt>
                <c:pt idx="2418">
                  <c:v>0</c:v>
                </c:pt>
                <c:pt idx="2419">
                  <c:v>0</c:v>
                </c:pt>
                <c:pt idx="2420">
                  <c:v>0</c:v>
                </c:pt>
                <c:pt idx="2421">
                  <c:v>0</c:v>
                </c:pt>
                <c:pt idx="2422">
                  <c:v>0</c:v>
                </c:pt>
                <c:pt idx="2423">
                  <c:v>0</c:v>
                </c:pt>
                <c:pt idx="2424">
                  <c:v>0</c:v>
                </c:pt>
                <c:pt idx="2425">
                  <c:v>0</c:v>
                </c:pt>
                <c:pt idx="2426">
                  <c:v>0</c:v>
                </c:pt>
                <c:pt idx="2427">
                  <c:v>0</c:v>
                </c:pt>
                <c:pt idx="2428">
                  <c:v>0</c:v>
                </c:pt>
                <c:pt idx="2429">
                  <c:v>7.6327275896152713</c:v>
                </c:pt>
                <c:pt idx="2430">
                  <c:v>40.420653567281541</c:v>
                </c:pt>
                <c:pt idx="2431">
                  <c:v>75.368068507541224</c:v>
                </c:pt>
                <c:pt idx="2432">
                  <c:v>103.39357439841793</c:v>
                </c:pt>
                <c:pt idx="2433">
                  <c:v>123.64915162592381</c:v>
                </c:pt>
                <c:pt idx="2434">
                  <c:v>135.75019435140325</c:v>
                </c:pt>
                <c:pt idx="2435">
                  <c:v>139.46274828402179</c:v>
                </c:pt>
                <c:pt idx="2436">
                  <c:v>134.80419611600129</c:v>
                </c:pt>
                <c:pt idx="2437">
                  <c:v>122.03349430436687</c:v>
                </c:pt>
                <c:pt idx="2438">
                  <c:v>101.57272022739042</c:v>
                </c:pt>
                <c:pt idx="2439">
                  <c:v>73.850191641703375</c:v>
                </c:pt>
                <c:pt idx="2440">
                  <c:v>39.594062264060234</c:v>
                </c:pt>
                <c:pt idx="2441">
                  <c:v>7.4903813235723469</c:v>
                </c:pt>
                <c:pt idx="2442">
                  <c:v>0</c:v>
                </c:pt>
                <c:pt idx="2443">
                  <c:v>0</c:v>
                </c:pt>
                <c:pt idx="2444">
                  <c:v>0</c:v>
                </c:pt>
                <c:pt idx="2445">
                  <c:v>0</c:v>
                </c:pt>
                <c:pt idx="2446">
                  <c:v>0</c:v>
                </c:pt>
                <c:pt idx="2447">
                  <c:v>0</c:v>
                </c:pt>
                <c:pt idx="2448">
                  <c:v>0</c:v>
                </c:pt>
                <c:pt idx="2449">
                  <c:v>0</c:v>
                </c:pt>
                <c:pt idx="2450">
                  <c:v>0</c:v>
                </c:pt>
                <c:pt idx="2451">
                  <c:v>0</c:v>
                </c:pt>
                <c:pt idx="2452">
                  <c:v>0</c:v>
                </c:pt>
                <c:pt idx="2453">
                  <c:v>7.9355793051764314</c:v>
                </c:pt>
                <c:pt idx="2454">
                  <c:v>38.236359967229959</c:v>
                </c:pt>
                <c:pt idx="2455">
                  <c:v>70.131954820611327</c:v>
                </c:pt>
                <c:pt idx="2456">
                  <c:v>95.590330052668264</c:v>
                </c:pt>
                <c:pt idx="2457">
                  <c:v>113.80849056640039</c:v>
                </c:pt>
                <c:pt idx="2458">
                  <c:v>124.47238771948545</c:v>
                </c:pt>
                <c:pt idx="2459">
                  <c:v>127.46342941243253</c:v>
                </c:pt>
                <c:pt idx="2460">
                  <c:v>122.9093289454226</c:v>
                </c:pt>
                <c:pt idx="2461">
                  <c:v>111.13604632039528</c:v>
                </c:pt>
                <c:pt idx="2462">
                  <c:v>92.571409751354921</c:v>
                </c:pt>
                <c:pt idx="2463">
                  <c:v>67.601938652023122</c:v>
                </c:pt>
                <c:pt idx="2464">
                  <c:v>36.835489711323959</c:v>
                </c:pt>
                <c:pt idx="2465">
                  <c:v>7.6700343590248838</c:v>
                </c:pt>
                <c:pt idx="2466">
                  <c:v>0</c:v>
                </c:pt>
                <c:pt idx="2467">
                  <c:v>0</c:v>
                </c:pt>
                <c:pt idx="2468">
                  <c:v>0</c:v>
                </c:pt>
                <c:pt idx="2469">
                  <c:v>0</c:v>
                </c:pt>
                <c:pt idx="2470">
                  <c:v>0</c:v>
                </c:pt>
                <c:pt idx="2471">
                  <c:v>0</c:v>
                </c:pt>
                <c:pt idx="2472">
                  <c:v>0</c:v>
                </c:pt>
                <c:pt idx="2473">
                  <c:v>0</c:v>
                </c:pt>
                <c:pt idx="2474">
                  <c:v>0</c:v>
                </c:pt>
                <c:pt idx="2475">
                  <c:v>0</c:v>
                </c:pt>
                <c:pt idx="2476">
                  <c:v>0</c:v>
                </c:pt>
                <c:pt idx="2477">
                  <c:v>7.9650017025560231</c:v>
                </c:pt>
                <c:pt idx="2478">
                  <c:v>45.113192652709408</c:v>
                </c:pt>
                <c:pt idx="2479">
                  <c:v>84.79142023480928</c:v>
                </c:pt>
                <c:pt idx="2480">
                  <c:v>116.18949838199737</c:v>
                </c:pt>
                <c:pt idx="2481">
                  <c:v>138.54553749759603</c:v>
                </c:pt>
                <c:pt idx="2482">
                  <c:v>151.64410298741032</c:v>
                </c:pt>
                <c:pt idx="2483">
                  <c:v>155.41065365960949</c:v>
                </c:pt>
                <c:pt idx="2484">
                  <c:v>149.99544397614864</c:v>
                </c:pt>
                <c:pt idx="2485">
                  <c:v>135.72923416174078</c:v>
                </c:pt>
                <c:pt idx="2486">
                  <c:v>113.01535187975921</c:v>
                </c:pt>
                <c:pt idx="2487">
                  <c:v>82.149004122771302</c:v>
                </c:pt>
                <c:pt idx="2488">
                  <c:v>43.687864033794384</c:v>
                </c:pt>
                <c:pt idx="2489">
                  <c:v>7.7353228870824902</c:v>
                </c:pt>
                <c:pt idx="2490">
                  <c:v>0</c:v>
                </c:pt>
                <c:pt idx="2491">
                  <c:v>0</c:v>
                </c:pt>
                <c:pt idx="2492">
                  <c:v>0</c:v>
                </c:pt>
                <c:pt idx="2493">
                  <c:v>0</c:v>
                </c:pt>
                <c:pt idx="2494">
                  <c:v>0</c:v>
                </c:pt>
                <c:pt idx="2495">
                  <c:v>0</c:v>
                </c:pt>
                <c:pt idx="2496">
                  <c:v>0</c:v>
                </c:pt>
                <c:pt idx="2497">
                  <c:v>0</c:v>
                </c:pt>
                <c:pt idx="2498">
                  <c:v>0</c:v>
                </c:pt>
                <c:pt idx="2499">
                  <c:v>0</c:v>
                </c:pt>
                <c:pt idx="2500">
                  <c:v>0</c:v>
                </c:pt>
                <c:pt idx="2501">
                  <c:v>7.4048506350219707</c:v>
                </c:pt>
                <c:pt idx="2502">
                  <c:v>51.940051588742598</c:v>
                </c:pt>
                <c:pt idx="2503">
                  <c:v>100.03020286245699</c:v>
                </c:pt>
                <c:pt idx="2504">
                  <c:v>137.69303741041492</c:v>
                </c:pt>
                <c:pt idx="2505">
                  <c:v>164.30395981533476</c:v>
                </c:pt>
                <c:pt idx="2506">
                  <c:v>179.83869152607471</c:v>
                </c:pt>
                <c:pt idx="2507">
                  <c:v>184.33313070923461</c:v>
                </c:pt>
                <c:pt idx="2508">
                  <c:v>177.99535756937917</c:v>
                </c:pt>
                <c:pt idx="2509">
                  <c:v>161.15787788920866</c:v>
                </c:pt>
                <c:pt idx="2510">
                  <c:v>134.15525685405663</c:v>
                </c:pt>
                <c:pt idx="2511">
                  <c:v>97.104495472472266</c:v>
                </c:pt>
                <c:pt idx="2512">
                  <c:v>50.40356205209293</c:v>
                </c:pt>
                <c:pt idx="2513">
                  <c:v>7.2051413127944555</c:v>
                </c:pt>
                <c:pt idx="2514">
                  <c:v>0</c:v>
                </c:pt>
                <c:pt idx="2515">
                  <c:v>0</c:v>
                </c:pt>
                <c:pt idx="2516">
                  <c:v>0</c:v>
                </c:pt>
                <c:pt idx="2517">
                  <c:v>0</c:v>
                </c:pt>
                <c:pt idx="2518">
                  <c:v>0</c:v>
                </c:pt>
                <c:pt idx="2519">
                  <c:v>0</c:v>
                </c:pt>
                <c:pt idx="2520">
                  <c:v>0</c:v>
                </c:pt>
                <c:pt idx="2521">
                  <c:v>0</c:v>
                </c:pt>
                <c:pt idx="2522">
                  <c:v>0</c:v>
                </c:pt>
                <c:pt idx="2523">
                  <c:v>0</c:v>
                </c:pt>
                <c:pt idx="2524">
                  <c:v>0</c:v>
                </c:pt>
                <c:pt idx="2525">
                  <c:v>7.0870465915478809</c:v>
                </c:pt>
                <c:pt idx="2526">
                  <c:v>55.024854638082466</c:v>
                </c:pt>
                <c:pt idx="2527">
                  <c:v>106.78996071664345</c:v>
                </c:pt>
                <c:pt idx="2528">
                  <c:v>146.95503990904433</c:v>
                </c:pt>
                <c:pt idx="2529">
                  <c:v>175.02638471598934</c:v>
                </c:pt>
                <c:pt idx="2530">
                  <c:v>191.17347405863234</c:v>
                </c:pt>
                <c:pt idx="2531">
                  <c:v>195.60692270571747</c:v>
                </c:pt>
                <c:pt idx="2532">
                  <c:v>188.66935487709998</c:v>
                </c:pt>
                <c:pt idx="2533">
                  <c:v>170.75301604016491</c:v>
                </c:pt>
                <c:pt idx="2534">
                  <c:v>142.15187418556326</c:v>
                </c:pt>
                <c:pt idx="2535">
                  <c:v>102.82529299525633</c:v>
                </c:pt>
                <c:pt idx="2536">
                  <c:v>52.962186525733458</c:v>
                </c:pt>
                <c:pt idx="2537">
                  <c:v>6.8448979333426019</c:v>
                </c:pt>
                <c:pt idx="2538">
                  <c:v>0</c:v>
                </c:pt>
                <c:pt idx="2539">
                  <c:v>0</c:v>
                </c:pt>
                <c:pt idx="2540">
                  <c:v>0</c:v>
                </c:pt>
                <c:pt idx="2541">
                  <c:v>0</c:v>
                </c:pt>
                <c:pt idx="2542">
                  <c:v>0</c:v>
                </c:pt>
                <c:pt idx="2543">
                  <c:v>0</c:v>
                </c:pt>
                <c:pt idx="2544">
                  <c:v>0</c:v>
                </c:pt>
                <c:pt idx="2545">
                  <c:v>0</c:v>
                </c:pt>
                <c:pt idx="2546">
                  <c:v>0</c:v>
                </c:pt>
                <c:pt idx="2547">
                  <c:v>0</c:v>
                </c:pt>
                <c:pt idx="2548">
                  <c:v>0</c:v>
                </c:pt>
                <c:pt idx="2549">
                  <c:v>7.5799569875466402</c:v>
                </c:pt>
                <c:pt idx="2550">
                  <c:v>24.599685589093038</c:v>
                </c:pt>
                <c:pt idx="2551">
                  <c:v>41.727443234006728</c:v>
                </c:pt>
                <c:pt idx="2552">
                  <c:v>55.734523225603446</c:v>
                </c:pt>
                <c:pt idx="2553">
                  <c:v>65.984217176465762</c:v>
                </c:pt>
                <c:pt idx="2554">
                  <c:v>72.106415288016862</c:v>
                </c:pt>
                <c:pt idx="2555">
                  <c:v>73.907240593227158</c:v>
                </c:pt>
                <c:pt idx="2556">
                  <c:v>71.394683396777253</c:v>
                </c:pt>
                <c:pt idx="2557">
                  <c:v>64.760094289068292</c:v>
                </c:pt>
                <c:pt idx="2558">
                  <c:v>54.333800551590784</c:v>
                </c:pt>
                <c:pt idx="2559">
                  <c:v>40.518454689131438</c:v>
                </c:pt>
                <c:pt idx="2560">
                  <c:v>23.867643842731308</c:v>
                </c:pt>
                <c:pt idx="2561">
                  <c:v>7.3713857941417391</c:v>
                </c:pt>
                <c:pt idx="2562">
                  <c:v>0</c:v>
                </c:pt>
                <c:pt idx="2563">
                  <c:v>0</c:v>
                </c:pt>
                <c:pt idx="2564">
                  <c:v>0</c:v>
                </c:pt>
                <c:pt idx="2565">
                  <c:v>0</c:v>
                </c:pt>
                <c:pt idx="2566">
                  <c:v>0</c:v>
                </c:pt>
                <c:pt idx="2567">
                  <c:v>0</c:v>
                </c:pt>
                <c:pt idx="2568">
                  <c:v>0</c:v>
                </c:pt>
                <c:pt idx="2569">
                  <c:v>0</c:v>
                </c:pt>
                <c:pt idx="2570">
                  <c:v>0</c:v>
                </c:pt>
                <c:pt idx="2571">
                  <c:v>0</c:v>
                </c:pt>
                <c:pt idx="2572">
                  <c:v>0</c:v>
                </c:pt>
                <c:pt idx="2573">
                  <c:v>7.7499803005306918</c:v>
                </c:pt>
                <c:pt idx="2574">
                  <c:v>54.608100808502563</c:v>
                </c:pt>
                <c:pt idx="2575">
                  <c:v>104.74786467651921</c:v>
                </c:pt>
                <c:pt idx="2576">
                  <c:v>143.53965977997416</c:v>
                </c:pt>
                <c:pt idx="2577">
                  <c:v>170.50940913719685</c:v>
                </c:pt>
                <c:pt idx="2578">
                  <c:v>185.86048980151702</c:v>
                </c:pt>
                <c:pt idx="2579">
                  <c:v>189.86986874430505</c:v>
                </c:pt>
                <c:pt idx="2580">
                  <c:v>182.94809250511315</c:v>
                </c:pt>
                <c:pt idx="2581">
                  <c:v>165.53365351910045</c:v>
                </c:pt>
                <c:pt idx="2582">
                  <c:v>137.93424928770102</c:v>
                </c:pt>
                <c:pt idx="2583">
                  <c:v>100.09933680777912</c:v>
                </c:pt>
                <c:pt idx="2584">
                  <c:v>52.157274469832537</c:v>
                </c:pt>
                <c:pt idx="2585">
                  <c:v>7.4320027244535929</c:v>
                </c:pt>
                <c:pt idx="2586">
                  <c:v>0</c:v>
                </c:pt>
                <c:pt idx="2587">
                  <c:v>0</c:v>
                </c:pt>
                <c:pt idx="2588">
                  <c:v>0</c:v>
                </c:pt>
                <c:pt idx="2589">
                  <c:v>0</c:v>
                </c:pt>
                <c:pt idx="2590">
                  <c:v>0</c:v>
                </c:pt>
                <c:pt idx="2591">
                  <c:v>0</c:v>
                </c:pt>
                <c:pt idx="2592">
                  <c:v>0</c:v>
                </c:pt>
                <c:pt idx="2593">
                  <c:v>0</c:v>
                </c:pt>
                <c:pt idx="2594">
                  <c:v>0</c:v>
                </c:pt>
                <c:pt idx="2595">
                  <c:v>0</c:v>
                </c:pt>
                <c:pt idx="2596">
                  <c:v>0</c:v>
                </c:pt>
                <c:pt idx="2597">
                  <c:v>7.2078356389482083</c:v>
                </c:pt>
                <c:pt idx="2598">
                  <c:v>57.210382978597224</c:v>
                </c:pt>
                <c:pt idx="2599">
                  <c:v>110.95909755538987</c:v>
                </c:pt>
                <c:pt idx="2600">
                  <c:v>152.58832051431756</c:v>
                </c:pt>
                <c:pt idx="2601">
                  <c:v>181.71021365192956</c:v>
                </c:pt>
                <c:pt idx="2602">
                  <c:v>198.55295719007458</c:v>
                </c:pt>
                <c:pt idx="2603">
                  <c:v>203.32820589129631</c:v>
                </c:pt>
                <c:pt idx="2604">
                  <c:v>196.34315771167962</c:v>
                </c:pt>
                <c:pt idx="2605">
                  <c:v>177.93552190495893</c:v>
                </c:pt>
                <c:pt idx="2606">
                  <c:v>148.33854708133381</c:v>
                </c:pt>
                <c:pt idx="2607">
                  <c:v>107.44246905082254</c:v>
                </c:pt>
                <c:pt idx="2608">
                  <c:v>55.375265405319645</c:v>
                </c:pt>
                <c:pt idx="2609">
                  <c:v>6.9962572516251846</c:v>
                </c:pt>
                <c:pt idx="2610">
                  <c:v>0</c:v>
                </c:pt>
                <c:pt idx="2611">
                  <c:v>0</c:v>
                </c:pt>
                <c:pt idx="2612">
                  <c:v>0</c:v>
                </c:pt>
                <c:pt idx="2613">
                  <c:v>0</c:v>
                </c:pt>
                <c:pt idx="2614">
                  <c:v>0</c:v>
                </c:pt>
                <c:pt idx="2615">
                  <c:v>0</c:v>
                </c:pt>
                <c:pt idx="2616">
                  <c:v>0</c:v>
                </c:pt>
                <c:pt idx="2617">
                  <c:v>0</c:v>
                </c:pt>
                <c:pt idx="2618">
                  <c:v>0</c:v>
                </c:pt>
                <c:pt idx="2619">
                  <c:v>0</c:v>
                </c:pt>
                <c:pt idx="2620">
                  <c:v>0</c:v>
                </c:pt>
                <c:pt idx="2621">
                  <c:v>9.3739232469103602</c:v>
                </c:pt>
                <c:pt idx="2622">
                  <c:v>49.488784684093524</c:v>
                </c:pt>
                <c:pt idx="2623">
                  <c:v>91.903560393406948</c:v>
                </c:pt>
                <c:pt idx="2624">
                  <c:v>125.25292053944924</c:v>
                </c:pt>
                <c:pt idx="2625">
                  <c:v>148.86949079537791</c:v>
                </c:pt>
                <c:pt idx="2626">
                  <c:v>162.63354162873719</c:v>
                </c:pt>
                <c:pt idx="2627">
                  <c:v>166.5395495400245</c:v>
                </c:pt>
                <c:pt idx="2628">
                  <c:v>160.78035363043963</c:v>
                </c:pt>
                <c:pt idx="2629">
                  <c:v>145.69585410773786</c:v>
                </c:pt>
                <c:pt idx="2630">
                  <c:v>121.65924317043721</c:v>
                </c:pt>
                <c:pt idx="2631">
                  <c:v>88.88747902216636</c:v>
                </c:pt>
                <c:pt idx="2632">
                  <c:v>47.834503008486408</c:v>
                </c:pt>
                <c:pt idx="2633">
                  <c:v>9.0855251294284134</c:v>
                </c:pt>
                <c:pt idx="2634">
                  <c:v>0</c:v>
                </c:pt>
                <c:pt idx="2635">
                  <c:v>0</c:v>
                </c:pt>
                <c:pt idx="2636">
                  <c:v>0</c:v>
                </c:pt>
                <c:pt idx="2637">
                  <c:v>0</c:v>
                </c:pt>
                <c:pt idx="2638">
                  <c:v>0</c:v>
                </c:pt>
                <c:pt idx="2639">
                  <c:v>0</c:v>
                </c:pt>
                <c:pt idx="2640">
                  <c:v>0</c:v>
                </c:pt>
                <c:pt idx="2641">
                  <c:v>0</c:v>
                </c:pt>
                <c:pt idx="2642">
                  <c:v>0</c:v>
                </c:pt>
                <c:pt idx="2643">
                  <c:v>0</c:v>
                </c:pt>
                <c:pt idx="2644">
                  <c:v>0</c:v>
                </c:pt>
                <c:pt idx="2645">
                  <c:v>9.1691428651738729</c:v>
                </c:pt>
                <c:pt idx="2646">
                  <c:v>52.62652423052922</c:v>
                </c:pt>
                <c:pt idx="2647">
                  <c:v>98.687109231023541</c:v>
                </c:pt>
                <c:pt idx="2648">
                  <c:v>134.71774403934367</c:v>
                </c:pt>
                <c:pt idx="2649">
                  <c:v>160.12532213981783</c:v>
                </c:pt>
                <c:pt idx="2650">
                  <c:v>174.88750638035077</c:v>
                </c:pt>
                <c:pt idx="2651">
                  <c:v>179.0626056078585</c:v>
                </c:pt>
                <c:pt idx="2652">
                  <c:v>172.88140035282845</c:v>
                </c:pt>
                <c:pt idx="2653">
                  <c:v>156.6906039174151</c:v>
                </c:pt>
                <c:pt idx="2654">
                  <c:v>130.8311836038917</c:v>
                </c:pt>
                <c:pt idx="2655">
                  <c:v>95.432973017360879</c:v>
                </c:pt>
                <c:pt idx="2656">
                  <c:v>50.860129663828985</c:v>
                </c:pt>
                <c:pt idx="2657">
                  <c:v>8.8858261896054955</c:v>
                </c:pt>
                <c:pt idx="2658">
                  <c:v>0</c:v>
                </c:pt>
                <c:pt idx="2659">
                  <c:v>0</c:v>
                </c:pt>
                <c:pt idx="2660">
                  <c:v>0</c:v>
                </c:pt>
                <c:pt idx="2661">
                  <c:v>0</c:v>
                </c:pt>
                <c:pt idx="2662">
                  <c:v>0</c:v>
                </c:pt>
                <c:pt idx="2663">
                  <c:v>0</c:v>
                </c:pt>
                <c:pt idx="2664">
                  <c:v>0</c:v>
                </c:pt>
                <c:pt idx="2665">
                  <c:v>0</c:v>
                </c:pt>
                <c:pt idx="2666">
                  <c:v>0</c:v>
                </c:pt>
                <c:pt idx="2667">
                  <c:v>0</c:v>
                </c:pt>
                <c:pt idx="2668">
                  <c:v>0</c:v>
                </c:pt>
                <c:pt idx="2669">
                  <c:v>10.473787838495237</c:v>
                </c:pt>
                <c:pt idx="2670">
                  <c:v>44.032949086229365</c:v>
                </c:pt>
                <c:pt idx="2671">
                  <c:v>78.94668750852594</c:v>
                </c:pt>
                <c:pt idx="2672">
                  <c:v>106.63247595022854</c:v>
                </c:pt>
                <c:pt idx="2673">
                  <c:v>126.36001014113086</c:v>
                </c:pt>
                <c:pt idx="2674">
                  <c:v>137.88248609507511</c:v>
                </c:pt>
                <c:pt idx="2675">
                  <c:v>141.11977527941445</c:v>
                </c:pt>
                <c:pt idx="2676">
                  <c:v>136.21795850242185</c:v>
                </c:pt>
                <c:pt idx="2677">
                  <c:v>123.50218479066621</c:v>
                </c:pt>
                <c:pt idx="2678">
                  <c:v>103.3785197283394</c:v>
                </c:pt>
                <c:pt idx="2679">
                  <c:v>76.180900044836477</c:v>
                </c:pt>
                <c:pt idx="2680">
                  <c:v>42.453870898394825</c:v>
                </c:pt>
                <c:pt idx="2681">
                  <c:v>10.126193873315406</c:v>
                </c:pt>
                <c:pt idx="2682">
                  <c:v>0</c:v>
                </c:pt>
                <c:pt idx="2683">
                  <c:v>0</c:v>
                </c:pt>
                <c:pt idx="2684">
                  <c:v>0</c:v>
                </c:pt>
                <c:pt idx="2685">
                  <c:v>0</c:v>
                </c:pt>
                <c:pt idx="2686">
                  <c:v>0</c:v>
                </c:pt>
                <c:pt idx="2687">
                  <c:v>0</c:v>
                </c:pt>
                <c:pt idx="2688">
                  <c:v>0</c:v>
                </c:pt>
                <c:pt idx="2689">
                  <c:v>0</c:v>
                </c:pt>
                <c:pt idx="2690">
                  <c:v>0</c:v>
                </c:pt>
                <c:pt idx="2691">
                  <c:v>0</c:v>
                </c:pt>
                <c:pt idx="2692">
                  <c:v>0</c:v>
                </c:pt>
                <c:pt idx="2693">
                  <c:v>9.6803556448219705</c:v>
                </c:pt>
                <c:pt idx="2694">
                  <c:v>52.986310064794459</c:v>
                </c:pt>
                <c:pt idx="2695">
                  <c:v>98.688245933003287</c:v>
                </c:pt>
                <c:pt idx="2696">
                  <c:v>134.47463791976972</c:v>
                </c:pt>
                <c:pt idx="2697">
                  <c:v>159.75707629812055</c:v>
                </c:pt>
                <c:pt idx="2698">
                  <c:v>174.49430953521249</c:v>
                </c:pt>
                <c:pt idx="2699">
                  <c:v>178.71919870480374</c:v>
                </c:pt>
                <c:pt idx="2700">
                  <c:v>172.63608596322646</c:v>
                </c:pt>
                <c:pt idx="2701">
                  <c:v>156.57252675037265</c:v>
                </c:pt>
                <c:pt idx="2702">
                  <c:v>130.86445642923249</c:v>
                </c:pt>
                <c:pt idx="2703">
                  <c:v>95.654668534702722</c:v>
                </c:pt>
                <c:pt idx="2704">
                  <c:v>51.324554195071975</c:v>
                </c:pt>
                <c:pt idx="2705">
                  <c:v>9.3999866629086117</c:v>
                </c:pt>
                <c:pt idx="2706">
                  <c:v>0</c:v>
                </c:pt>
                <c:pt idx="2707">
                  <c:v>0</c:v>
                </c:pt>
                <c:pt idx="2708">
                  <c:v>0</c:v>
                </c:pt>
                <c:pt idx="2709">
                  <c:v>0</c:v>
                </c:pt>
                <c:pt idx="2710">
                  <c:v>0</c:v>
                </c:pt>
                <c:pt idx="2711">
                  <c:v>0</c:v>
                </c:pt>
                <c:pt idx="2712">
                  <c:v>0</c:v>
                </c:pt>
                <c:pt idx="2713">
                  <c:v>0</c:v>
                </c:pt>
                <c:pt idx="2714">
                  <c:v>0</c:v>
                </c:pt>
                <c:pt idx="2715">
                  <c:v>0</c:v>
                </c:pt>
                <c:pt idx="2716">
                  <c:v>0</c:v>
                </c:pt>
                <c:pt idx="2717">
                  <c:v>9.3197072829534733</c:v>
                </c:pt>
                <c:pt idx="2718">
                  <c:v>56.266329429490199</c:v>
                </c:pt>
                <c:pt idx="2719">
                  <c:v>105.83439626101178</c:v>
                </c:pt>
                <c:pt idx="2720">
                  <c:v>144.34728806883109</c:v>
                </c:pt>
                <c:pt idx="2721">
                  <c:v>171.3238066107676</c:v>
                </c:pt>
                <c:pt idx="2722">
                  <c:v>186.87910085008605</c:v>
                </c:pt>
                <c:pt idx="2723">
                  <c:v>191.17903708974535</c:v>
                </c:pt>
                <c:pt idx="2724">
                  <c:v>184.52759612409503</c:v>
                </c:pt>
                <c:pt idx="2725">
                  <c:v>167.29507695829938</c:v>
                </c:pt>
                <c:pt idx="2726">
                  <c:v>139.7839196254796</c:v>
                </c:pt>
                <c:pt idx="2727">
                  <c:v>102.01000926574683</c:v>
                </c:pt>
                <c:pt idx="2728">
                  <c:v>54.194771387677285</c:v>
                </c:pt>
                <c:pt idx="2729">
                  <c:v>9.0029135817890893</c:v>
                </c:pt>
                <c:pt idx="2730">
                  <c:v>0</c:v>
                </c:pt>
                <c:pt idx="2731">
                  <c:v>0</c:v>
                </c:pt>
                <c:pt idx="2732">
                  <c:v>0</c:v>
                </c:pt>
                <c:pt idx="2733">
                  <c:v>0</c:v>
                </c:pt>
                <c:pt idx="2734">
                  <c:v>0</c:v>
                </c:pt>
                <c:pt idx="2735">
                  <c:v>0</c:v>
                </c:pt>
                <c:pt idx="2736">
                  <c:v>0</c:v>
                </c:pt>
                <c:pt idx="2737">
                  <c:v>0</c:v>
                </c:pt>
                <c:pt idx="2738">
                  <c:v>0</c:v>
                </c:pt>
                <c:pt idx="2739">
                  <c:v>0</c:v>
                </c:pt>
                <c:pt idx="2740">
                  <c:v>0</c:v>
                </c:pt>
                <c:pt idx="2741">
                  <c:v>9.7331463699626148</c:v>
                </c:pt>
                <c:pt idx="2742">
                  <c:v>55.663212392830317</c:v>
                </c:pt>
                <c:pt idx="2743">
                  <c:v>103.98546218596836</c:v>
                </c:pt>
                <c:pt idx="2744">
                  <c:v>141.56566932751602</c:v>
                </c:pt>
                <c:pt idx="2745">
                  <c:v>167.90709931591547</c:v>
                </c:pt>
                <c:pt idx="2746">
                  <c:v>183.09830446824344</c:v>
                </c:pt>
                <c:pt idx="2747">
                  <c:v>187.28945832989746</c:v>
                </c:pt>
                <c:pt idx="2748">
                  <c:v>180.77539270188726</c:v>
                </c:pt>
                <c:pt idx="2749">
                  <c:v>163.92482312831189</c:v>
                </c:pt>
                <c:pt idx="2750">
                  <c:v>137.04902354211038</c:v>
                </c:pt>
                <c:pt idx="2751">
                  <c:v>100.18973492492329</c:v>
                </c:pt>
                <c:pt idx="2752">
                  <c:v>53.590301317093193</c:v>
                </c:pt>
                <c:pt idx="2753">
                  <c:v>9.3979207249217076</c:v>
                </c:pt>
                <c:pt idx="2754">
                  <c:v>0</c:v>
                </c:pt>
                <c:pt idx="2755">
                  <c:v>0</c:v>
                </c:pt>
                <c:pt idx="2756">
                  <c:v>0</c:v>
                </c:pt>
                <c:pt idx="2757">
                  <c:v>0</c:v>
                </c:pt>
                <c:pt idx="2758">
                  <c:v>0</c:v>
                </c:pt>
                <c:pt idx="2759">
                  <c:v>0</c:v>
                </c:pt>
                <c:pt idx="2760">
                  <c:v>0</c:v>
                </c:pt>
                <c:pt idx="2761">
                  <c:v>0</c:v>
                </c:pt>
                <c:pt idx="2762">
                  <c:v>0</c:v>
                </c:pt>
                <c:pt idx="2763">
                  <c:v>0</c:v>
                </c:pt>
                <c:pt idx="2764">
                  <c:v>0</c:v>
                </c:pt>
                <c:pt idx="2765">
                  <c:v>11.278769329213684</c:v>
                </c:pt>
                <c:pt idx="2766">
                  <c:v>49.834164938250048</c:v>
                </c:pt>
                <c:pt idx="2767">
                  <c:v>90.211085456005108</c:v>
                </c:pt>
                <c:pt idx="2768">
                  <c:v>122.39148376666486</c:v>
                </c:pt>
                <c:pt idx="2769">
                  <c:v>145.62776355657527</c:v>
                </c:pt>
                <c:pt idx="2770">
                  <c:v>159.5919920129304</c:v>
                </c:pt>
                <c:pt idx="2771">
                  <c:v>164.03834875858672</c:v>
                </c:pt>
                <c:pt idx="2772">
                  <c:v>158.94160843278243</c:v>
                </c:pt>
                <c:pt idx="2773">
                  <c:v>144.51026270854132</c:v>
                </c:pt>
                <c:pt idx="2774">
                  <c:v>121.11767196271747</c:v>
                </c:pt>
                <c:pt idx="2775">
                  <c:v>89.12772454701819</c:v>
                </c:pt>
                <c:pt idx="2776">
                  <c:v>49.218506384141804</c:v>
                </c:pt>
                <c:pt idx="2777">
                  <c:v>11.149043197313341</c:v>
                </c:pt>
                <c:pt idx="2778">
                  <c:v>0</c:v>
                </c:pt>
                <c:pt idx="2779">
                  <c:v>0</c:v>
                </c:pt>
                <c:pt idx="2780">
                  <c:v>0</c:v>
                </c:pt>
                <c:pt idx="2781">
                  <c:v>0</c:v>
                </c:pt>
                <c:pt idx="2782">
                  <c:v>0</c:v>
                </c:pt>
                <c:pt idx="2783">
                  <c:v>0</c:v>
                </c:pt>
                <c:pt idx="2784">
                  <c:v>0</c:v>
                </c:pt>
                <c:pt idx="2785">
                  <c:v>0</c:v>
                </c:pt>
                <c:pt idx="2786">
                  <c:v>0</c:v>
                </c:pt>
                <c:pt idx="2787">
                  <c:v>0</c:v>
                </c:pt>
                <c:pt idx="2788">
                  <c:v>0</c:v>
                </c:pt>
                <c:pt idx="2789">
                  <c:v>11.93095607041292</c:v>
                </c:pt>
                <c:pt idx="2790">
                  <c:v>46.476132049489671</c:v>
                </c:pt>
                <c:pt idx="2791">
                  <c:v>82.271590832546934</c:v>
                </c:pt>
                <c:pt idx="2792">
                  <c:v>110.83764168856442</c:v>
                </c:pt>
                <c:pt idx="2793">
                  <c:v>131.41438851915586</c:v>
                </c:pt>
                <c:pt idx="2794">
                  <c:v>143.66720902151977</c:v>
                </c:pt>
                <c:pt idx="2795">
                  <c:v>147.3967228565308</c:v>
                </c:pt>
                <c:pt idx="2796">
                  <c:v>142.63607795161317</c:v>
                </c:pt>
                <c:pt idx="2797">
                  <c:v>129.63995467947737</c:v>
                </c:pt>
                <c:pt idx="2798">
                  <c:v>108.80824142808083</c:v>
                </c:pt>
                <c:pt idx="2799">
                  <c:v>80.532281215751297</c:v>
                </c:pt>
                <c:pt idx="2800">
                  <c:v>45.4636486361346</c:v>
                </c:pt>
                <c:pt idx="2801">
                  <c:v>11.688415586394269</c:v>
                </c:pt>
                <c:pt idx="2802">
                  <c:v>0</c:v>
                </c:pt>
                <c:pt idx="2803">
                  <c:v>0</c:v>
                </c:pt>
                <c:pt idx="2804">
                  <c:v>0</c:v>
                </c:pt>
                <c:pt idx="2805">
                  <c:v>0</c:v>
                </c:pt>
                <c:pt idx="2806">
                  <c:v>0</c:v>
                </c:pt>
                <c:pt idx="2807">
                  <c:v>0</c:v>
                </c:pt>
                <c:pt idx="2808">
                  <c:v>0</c:v>
                </c:pt>
                <c:pt idx="2809">
                  <c:v>0</c:v>
                </c:pt>
                <c:pt idx="2810">
                  <c:v>0</c:v>
                </c:pt>
                <c:pt idx="2811">
                  <c:v>0</c:v>
                </c:pt>
                <c:pt idx="2812">
                  <c:v>0</c:v>
                </c:pt>
                <c:pt idx="2813">
                  <c:v>11.724962926841185</c:v>
                </c:pt>
                <c:pt idx="2814">
                  <c:v>35.482969159800909</c:v>
                </c:pt>
                <c:pt idx="2815">
                  <c:v>59.54433107340072</c:v>
                </c:pt>
                <c:pt idx="2816">
                  <c:v>79.04355332428311</c:v>
                </c:pt>
                <c:pt idx="2817">
                  <c:v>93.249278635674571</c:v>
                </c:pt>
                <c:pt idx="2818">
                  <c:v>101.75328855401487</c:v>
                </c:pt>
                <c:pt idx="2819">
                  <c:v>104.32367226684821</c:v>
                </c:pt>
                <c:pt idx="2820">
                  <c:v>100.95923210612702</c:v>
                </c:pt>
                <c:pt idx="2821">
                  <c:v>91.877748696676719</c:v>
                </c:pt>
                <c:pt idx="2822">
                  <c:v>77.462058166473582</c:v>
                </c:pt>
                <c:pt idx="2823">
                  <c:v>58.16263742090549</c:v>
                </c:pt>
                <c:pt idx="2824">
                  <c:v>34.629768950994801</c:v>
                </c:pt>
                <c:pt idx="2825">
                  <c:v>11.460448117309939</c:v>
                </c:pt>
                <c:pt idx="2826">
                  <c:v>0</c:v>
                </c:pt>
                <c:pt idx="2827">
                  <c:v>0</c:v>
                </c:pt>
                <c:pt idx="2828">
                  <c:v>0</c:v>
                </c:pt>
                <c:pt idx="2829">
                  <c:v>0</c:v>
                </c:pt>
                <c:pt idx="2830">
                  <c:v>0</c:v>
                </c:pt>
                <c:pt idx="2831">
                  <c:v>0</c:v>
                </c:pt>
                <c:pt idx="2832">
                  <c:v>0</c:v>
                </c:pt>
                <c:pt idx="2833">
                  <c:v>0</c:v>
                </c:pt>
                <c:pt idx="2834">
                  <c:v>0</c:v>
                </c:pt>
                <c:pt idx="2835">
                  <c:v>0</c:v>
                </c:pt>
                <c:pt idx="2836">
                  <c:v>0</c:v>
                </c:pt>
                <c:pt idx="2837">
                  <c:v>12.496956790736993</c:v>
                </c:pt>
                <c:pt idx="2838">
                  <c:v>46.122423944394022</c:v>
                </c:pt>
                <c:pt idx="2839">
                  <c:v>80.731976749271197</c:v>
                </c:pt>
                <c:pt idx="2840">
                  <c:v>108.28959690451728</c:v>
                </c:pt>
                <c:pt idx="2841">
                  <c:v>128.05671756082472</c:v>
                </c:pt>
                <c:pt idx="2842">
                  <c:v>139.73057219783891</c:v>
                </c:pt>
                <c:pt idx="2843">
                  <c:v>143.16072273892283</c:v>
                </c:pt>
                <c:pt idx="2844">
                  <c:v>138.42615666272752</c:v>
                </c:pt>
                <c:pt idx="2845">
                  <c:v>125.80935726407654</c:v>
                </c:pt>
                <c:pt idx="2846">
                  <c:v>105.71322973357822</c:v>
                </c:pt>
                <c:pt idx="2847">
                  <c:v>78.513307436633028</c:v>
                </c:pt>
                <c:pt idx="2848">
                  <c:v>44.814525771891738</c:v>
                </c:pt>
                <c:pt idx="2849">
                  <c:v>12.165436174463677</c:v>
                </c:pt>
                <c:pt idx="2850">
                  <c:v>0</c:v>
                </c:pt>
                <c:pt idx="2851">
                  <c:v>0</c:v>
                </c:pt>
                <c:pt idx="2852">
                  <c:v>0</c:v>
                </c:pt>
                <c:pt idx="2853">
                  <c:v>0</c:v>
                </c:pt>
                <c:pt idx="2854">
                  <c:v>0</c:v>
                </c:pt>
                <c:pt idx="2855">
                  <c:v>0</c:v>
                </c:pt>
                <c:pt idx="2856">
                  <c:v>0</c:v>
                </c:pt>
                <c:pt idx="2857">
                  <c:v>0</c:v>
                </c:pt>
                <c:pt idx="2858">
                  <c:v>0</c:v>
                </c:pt>
                <c:pt idx="2859">
                  <c:v>0</c:v>
                </c:pt>
                <c:pt idx="2860">
                  <c:v>8.4017540671923269E-2</c:v>
                </c:pt>
                <c:pt idx="2861">
                  <c:v>10.099434955755736</c:v>
                </c:pt>
                <c:pt idx="2862">
                  <c:v>59.54123553014005</c:v>
                </c:pt>
                <c:pt idx="2863">
                  <c:v>111.29892976372821</c:v>
                </c:pt>
                <c:pt idx="2864">
                  <c:v>151.53405654680748</c:v>
                </c:pt>
                <c:pt idx="2865">
                  <c:v>179.82960465183945</c:v>
                </c:pt>
                <c:pt idx="2866">
                  <c:v>196.30842310821291</c:v>
                </c:pt>
                <c:pt idx="2867">
                  <c:v>201.09013863662264</c:v>
                </c:pt>
                <c:pt idx="2868">
                  <c:v>194.40894716718958</c:v>
                </c:pt>
                <c:pt idx="2869">
                  <c:v>176.56896213549066</c:v>
                </c:pt>
                <c:pt idx="2870">
                  <c:v>147.82744592506575</c:v>
                </c:pt>
                <c:pt idx="2871">
                  <c:v>108.1737087931178</c:v>
                </c:pt>
                <c:pt idx="2872">
                  <c:v>57.828330064619344</c:v>
                </c:pt>
                <c:pt idx="2873">
                  <c:v>9.8290394383075217</c:v>
                </c:pt>
                <c:pt idx="2874">
                  <c:v>8.2111120756317379E-2</c:v>
                </c:pt>
                <c:pt idx="2875">
                  <c:v>0</c:v>
                </c:pt>
                <c:pt idx="2876">
                  <c:v>0</c:v>
                </c:pt>
                <c:pt idx="2877">
                  <c:v>0</c:v>
                </c:pt>
                <c:pt idx="2878">
                  <c:v>0</c:v>
                </c:pt>
                <c:pt idx="2879">
                  <c:v>0</c:v>
                </c:pt>
                <c:pt idx="2880">
                  <c:v>0</c:v>
                </c:pt>
                <c:pt idx="2881">
                  <c:v>0</c:v>
                </c:pt>
                <c:pt idx="2882">
                  <c:v>0</c:v>
                </c:pt>
                <c:pt idx="2883">
                  <c:v>0</c:v>
                </c:pt>
                <c:pt idx="2884">
                  <c:v>0.25322860292008409</c:v>
                </c:pt>
                <c:pt idx="2885">
                  <c:v>10.06818146533845</c:v>
                </c:pt>
                <c:pt idx="2886">
                  <c:v>60.376461899402059</c:v>
                </c:pt>
                <c:pt idx="2887">
                  <c:v>113.02967903382245</c:v>
                </c:pt>
                <c:pt idx="2888">
                  <c:v>153.99326840350727</c:v>
                </c:pt>
                <c:pt idx="2889">
                  <c:v>182.86398567898959</c:v>
                </c:pt>
                <c:pt idx="2890">
                  <c:v>199.75814513517008</c:v>
                </c:pt>
                <c:pt idx="2891">
                  <c:v>204.76674164653326</c:v>
                </c:pt>
                <c:pt idx="2892">
                  <c:v>198.08832657797282</c:v>
                </c:pt>
                <c:pt idx="2893">
                  <c:v>179.99703422094163</c:v>
                </c:pt>
                <c:pt idx="2894">
                  <c:v>150.73324054041811</c:v>
                </c:pt>
                <c:pt idx="2895">
                  <c:v>110.28022014034653</c:v>
                </c:pt>
                <c:pt idx="2896">
                  <c:v>58.870260651468783</c:v>
                </c:pt>
                <c:pt idx="2897">
                  <c:v>9.8341300521542436</c:v>
                </c:pt>
                <c:pt idx="2898">
                  <c:v>0.24822790497889513</c:v>
                </c:pt>
                <c:pt idx="2899">
                  <c:v>0</c:v>
                </c:pt>
                <c:pt idx="2900">
                  <c:v>0</c:v>
                </c:pt>
                <c:pt idx="2901">
                  <c:v>0</c:v>
                </c:pt>
                <c:pt idx="2902">
                  <c:v>0</c:v>
                </c:pt>
                <c:pt idx="2903">
                  <c:v>0</c:v>
                </c:pt>
                <c:pt idx="2904">
                  <c:v>0</c:v>
                </c:pt>
                <c:pt idx="2905">
                  <c:v>0</c:v>
                </c:pt>
                <c:pt idx="2906">
                  <c:v>0</c:v>
                </c:pt>
                <c:pt idx="2907">
                  <c:v>0</c:v>
                </c:pt>
                <c:pt idx="2908">
                  <c:v>0.58979574943674018</c:v>
                </c:pt>
                <c:pt idx="2909">
                  <c:v>12.837243567478959</c:v>
                </c:pt>
                <c:pt idx="2910">
                  <c:v>51.1155232996949</c:v>
                </c:pt>
                <c:pt idx="2911">
                  <c:v>90.644895216390296</c:v>
                </c:pt>
                <c:pt idx="2912">
                  <c:v>121.98206526256838</c:v>
                </c:pt>
                <c:pt idx="2913">
                  <c:v>144.43024063520596</c:v>
                </c:pt>
                <c:pt idx="2914">
                  <c:v>157.73708157490748</c:v>
                </c:pt>
                <c:pt idx="2915">
                  <c:v>161.75689632888214</c:v>
                </c:pt>
                <c:pt idx="2916">
                  <c:v>156.55517723079248</c:v>
                </c:pt>
                <c:pt idx="2917">
                  <c:v>142.39397042961153</c:v>
                </c:pt>
                <c:pt idx="2918">
                  <c:v>119.64869885035752</c:v>
                </c:pt>
                <c:pt idx="2919">
                  <c:v>88.640296590233376</c:v>
                </c:pt>
                <c:pt idx="2920">
                  <c:v>49.947804239777064</c:v>
                </c:pt>
                <c:pt idx="2921">
                  <c:v>12.562216021437585</c:v>
                </c:pt>
                <c:pt idx="2922">
                  <c:v>0.57904861621638237</c:v>
                </c:pt>
                <c:pt idx="2923">
                  <c:v>0</c:v>
                </c:pt>
                <c:pt idx="2924">
                  <c:v>0</c:v>
                </c:pt>
                <c:pt idx="2925">
                  <c:v>0</c:v>
                </c:pt>
                <c:pt idx="2926">
                  <c:v>0</c:v>
                </c:pt>
                <c:pt idx="2927">
                  <c:v>0</c:v>
                </c:pt>
                <c:pt idx="2928">
                  <c:v>0</c:v>
                </c:pt>
                <c:pt idx="2929">
                  <c:v>0</c:v>
                </c:pt>
                <c:pt idx="2930">
                  <c:v>0</c:v>
                </c:pt>
                <c:pt idx="2931">
                  <c:v>0</c:v>
                </c:pt>
                <c:pt idx="2932">
                  <c:v>0.87812193246950188</c:v>
                </c:pt>
                <c:pt idx="2933">
                  <c:v>13.20403800774265</c:v>
                </c:pt>
                <c:pt idx="2934">
                  <c:v>38.337426700909923</c:v>
                </c:pt>
                <c:pt idx="2935">
                  <c:v>63.67051812111449</c:v>
                </c:pt>
                <c:pt idx="2936">
                  <c:v>84.103782746388049</c:v>
                </c:pt>
                <c:pt idx="2937">
                  <c:v>98.911359132268899</c:v>
                </c:pt>
                <c:pt idx="2938">
                  <c:v>107.71116904840878</c:v>
                </c:pt>
                <c:pt idx="2939">
                  <c:v>110.30173541653203</c:v>
                </c:pt>
                <c:pt idx="2940">
                  <c:v>106.71204380341342</c:v>
                </c:pt>
                <c:pt idx="2941">
                  <c:v>97.182147018748211</c:v>
                </c:pt>
                <c:pt idx="2942">
                  <c:v>82.102274417760356</c:v>
                </c:pt>
                <c:pt idx="2943">
                  <c:v>61.910186971890923</c:v>
                </c:pt>
                <c:pt idx="2944">
                  <c:v>37.235530870731282</c:v>
                </c:pt>
                <c:pt idx="2945">
                  <c:v>12.845937231513529</c:v>
                </c:pt>
                <c:pt idx="2946">
                  <c:v>0.85782901081259788</c:v>
                </c:pt>
                <c:pt idx="2947">
                  <c:v>0</c:v>
                </c:pt>
                <c:pt idx="2948">
                  <c:v>0</c:v>
                </c:pt>
                <c:pt idx="2949">
                  <c:v>0</c:v>
                </c:pt>
                <c:pt idx="2950">
                  <c:v>0</c:v>
                </c:pt>
                <c:pt idx="2951">
                  <c:v>0</c:v>
                </c:pt>
                <c:pt idx="2952">
                  <c:v>0</c:v>
                </c:pt>
                <c:pt idx="2953">
                  <c:v>0</c:v>
                </c:pt>
                <c:pt idx="2954">
                  <c:v>0</c:v>
                </c:pt>
                <c:pt idx="2955">
                  <c:v>0</c:v>
                </c:pt>
                <c:pt idx="2956">
                  <c:v>1.1420985618404125</c:v>
                </c:pt>
                <c:pt idx="2957">
                  <c:v>13.814886624745411</c:v>
                </c:pt>
                <c:pt idx="2958">
                  <c:v>42.090569902520848</c:v>
                </c:pt>
                <c:pt idx="2959">
                  <c:v>70.808848759376161</c:v>
                </c:pt>
                <c:pt idx="2960">
                  <c:v>93.993045166378991</c:v>
                </c:pt>
                <c:pt idx="2961">
                  <c:v>110.87101368531553</c:v>
                </c:pt>
                <c:pt idx="2962">
                  <c:v>121.01728434170143</c:v>
                </c:pt>
                <c:pt idx="2963">
                  <c:v>124.16776246483748</c:v>
                </c:pt>
                <c:pt idx="2964">
                  <c:v>120.29950408535791</c:v>
                </c:pt>
                <c:pt idx="2965">
                  <c:v>109.62940965260442</c:v>
                </c:pt>
                <c:pt idx="2966">
                  <c:v>92.55785210102465</c:v>
                </c:pt>
                <c:pt idx="2967">
                  <c:v>69.551075925224652</c:v>
                </c:pt>
                <c:pt idx="2968">
                  <c:v>41.312527887361313</c:v>
                </c:pt>
                <c:pt idx="2969">
                  <c:v>13.573668663409816</c:v>
                </c:pt>
                <c:pt idx="2970">
                  <c:v>1.1250672847665666</c:v>
                </c:pt>
                <c:pt idx="2971">
                  <c:v>0</c:v>
                </c:pt>
                <c:pt idx="2972">
                  <c:v>0</c:v>
                </c:pt>
                <c:pt idx="2973">
                  <c:v>0</c:v>
                </c:pt>
                <c:pt idx="2974">
                  <c:v>0</c:v>
                </c:pt>
                <c:pt idx="2975">
                  <c:v>0</c:v>
                </c:pt>
                <c:pt idx="2976">
                  <c:v>0</c:v>
                </c:pt>
                <c:pt idx="2977">
                  <c:v>0</c:v>
                </c:pt>
                <c:pt idx="2978">
                  <c:v>0</c:v>
                </c:pt>
                <c:pt idx="2979">
                  <c:v>0</c:v>
                </c:pt>
                <c:pt idx="2980">
                  <c:v>1.0390450787265773</c:v>
                </c:pt>
                <c:pt idx="2981">
                  <c:v>11.966236381661801</c:v>
                </c:pt>
                <c:pt idx="2982">
                  <c:v>60.5729266512013</c:v>
                </c:pt>
                <c:pt idx="2983">
                  <c:v>110.89032180253891</c:v>
                </c:pt>
                <c:pt idx="2984">
                  <c:v>150.07525317387322</c:v>
                </c:pt>
                <c:pt idx="2985">
                  <c:v>177.64007027761818</c:v>
                </c:pt>
                <c:pt idx="2986">
                  <c:v>193.64735087860464</c:v>
                </c:pt>
                <c:pt idx="2987">
                  <c:v>198.20027441188864</c:v>
                </c:pt>
                <c:pt idx="2988">
                  <c:v>191.54618319774633</c:v>
                </c:pt>
                <c:pt idx="2989">
                  <c:v>174.02466228709042</c:v>
                </c:pt>
                <c:pt idx="2990">
                  <c:v>145.94589887307492</c:v>
                </c:pt>
                <c:pt idx="2991">
                  <c:v>107.37534357289596</c:v>
                </c:pt>
                <c:pt idx="2992">
                  <c:v>58.595399921048624</c:v>
                </c:pt>
                <c:pt idx="2993">
                  <c:v>11.600057994182244</c:v>
                </c:pt>
                <c:pt idx="2994">
                  <c:v>1.0118291398471377</c:v>
                </c:pt>
                <c:pt idx="2995">
                  <c:v>0</c:v>
                </c:pt>
                <c:pt idx="2996">
                  <c:v>0</c:v>
                </c:pt>
                <c:pt idx="2997">
                  <c:v>0</c:v>
                </c:pt>
                <c:pt idx="2998">
                  <c:v>0</c:v>
                </c:pt>
                <c:pt idx="2999">
                  <c:v>0</c:v>
                </c:pt>
                <c:pt idx="3000">
                  <c:v>0</c:v>
                </c:pt>
                <c:pt idx="3001">
                  <c:v>0</c:v>
                </c:pt>
                <c:pt idx="3002">
                  <c:v>0</c:v>
                </c:pt>
                <c:pt idx="3003">
                  <c:v>0</c:v>
                </c:pt>
                <c:pt idx="3004">
                  <c:v>1.224381715354286</c:v>
                </c:pt>
                <c:pt idx="3005">
                  <c:v>12.237631177449572</c:v>
                </c:pt>
                <c:pt idx="3006">
                  <c:v>60.951855673384181</c:v>
                </c:pt>
                <c:pt idx="3007">
                  <c:v>111.15707970008557</c:v>
                </c:pt>
                <c:pt idx="3008">
                  <c:v>150.05886690203405</c:v>
                </c:pt>
                <c:pt idx="3009">
                  <c:v>177.20893078622984</c:v>
                </c:pt>
                <c:pt idx="3010">
                  <c:v>192.75558406921004</c:v>
                </c:pt>
                <c:pt idx="3011">
                  <c:v>196.91348204030294</c:v>
                </c:pt>
                <c:pt idx="3012">
                  <c:v>190.03462279061438</c:v>
                </c:pt>
                <c:pt idx="3013">
                  <c:v>172.52532898808997</c:v>
                </c:pt>
                <c:pt idx="3014">
                  <c:v>144.7056348008295</c:v>
                </c:pt>
                <c:pt idx="3015">
                  <c:v>106.59412614111592</c:v>
                </c:pt>
                <c:pt idx="3016">
                  <c:v>58.376116249419674</c:v>
                </c:pt>
                <c:pt idx="3017">
                  <c:v>11.752715330565268</c:v>
                </c:pt>
                <c:pt idx="3018">
                  <c:v>1.1827892712392225</c:v>
                </c:pt>
                <c:pt idx="3019">
                  <c:v>0</c:v>
                </c:pt>
                <c:pt idx="3020">
                  <c:v>0</c:v>
                </c:pt>
                <c:pt idx="3021">
                  <c:v>0</c:v>
                </c:pt>
                <c:pt idx="3022">
                  <c:v>0</c:v>
                </c:pt>
                <c:pt idx="3023">
                  <c:v>0</c:v>
                </c:pt>
                <c:pt idx="3024">
                  <c:v>0</c:v>
                </c:pt>
                <c:pt idx="3025">
                  <c:v>0</c:v>
                </c:pt>
                <c:pt idx="3026">
                  <c:v>0</c:v>
                </c:pt>
                <c:pt idx="3027">
                  <c:v>0</c:v>
                </c:pt>
                <c:pt idx="3028">
                  <c:v>1.5405347799823697</c:v>
                </c:pt>
                <c:pt idx="3029">
                  <c:v>13.192068882372352</c:v>
                </c:pt>
                <c:pt idx="3030">
                  <c:v>57.744656525265377</c:v>
                </c:pt>
                <c:pt idx="3031">
                  <c:v>103.45577860869686</c:v>
                </c:pt>
                <c:pt idx="3032">
                  <c:v>139.07922515000652</c:v>
                </c:pt>
                <c:pt idx="3033">
                  <c:v>164.0832201697865</c:v>
                </c:pt>
                <c:pt idx="3034">
                  <c:v>178.48788323125495</c:v>
                </c:pt>
                <c:pt idx="3035">
                  <c:v>182.4080349001421</c:v>
                </c:pt>
                <c:pt idx="3036">
                  <c:v>176.12258812910318</c:v>
                </c:pt>
                <c:pt idx="3037">
                  <c:v>160.0065540447716</c:v>
                </c:pt>
                <c:pt idx="3038">
                  <c:v>134.40663812288437</c:v>
                </c:pt>
                <c:pt idx="3039">
                  <c:v>99.447338142652868</c:v>
                </c:pt>
                <c:pt idx="3040">
                  <c:v>55.435407635784799</c:v>
                </c:pt>
                <c:pt idx="3041">
                  <c:v>12.696122189500059</c:v>
                </c:pt>
                <c:pt idx="3042">
                  <c:v>1.4908050923976743</c:v>
                </c:pt>
                <c:pt idx="3043">
                  <c:v>0</c:v>
                </c:pt>
                <c:pt idx="3044">
                  <c:v>0</c:v>
                </c:pt>
                <c:pt idx="3045">
                  <c:v>0</c:v>
                </c:pt>
                <c:pt idx="3046">
                  <c:v>0</c:v>
                </c:pt>
                <c:pt idx="3047">
                  <c:v>0</c:v>
                </c:pt>
                <c:pt idx="3048">
                  <c:v>0</c:v>
                </c:pt>
                <c:pt idx="3049">
                  <c:v>0</c:v>
                </c:pt>
                <c:pt idx="3050">
                  <c:v>0</c:v>
                </c:pt>
                <c:pt idx="3051">
                  <c:v>0</c:v>
                </c:pt>
                <c:pt idx="3052">
                  <c:v>1.4473732482935289</c:v>
                </c:pt>
                <c:pt idx="3053">
                  <c:v>11.913925979491134</c:v>
                </c:pt>
                <c:pt idx="3054">
                  <c:v>61.387724194371067</c:v>
                </c:pt>
                <c:pt idx="3055">
                  <c:v>112.21371526577113</c:v>
                </c:pt>
                <c:pt idx="3056">
                  <c:v>151.44166204191717</c:v>
                </c:pt>
                <c:pt idx="3057">
                  <c:v>178.716654520117</c:v>
                </c:pt>
                <c:pt idx="3058">
                  <c:v>194.27514112675996</c:v>
                </c:pt>
                <c:pt idx="3059">
                  <c:v>198.39504660264998</c:v>
                </c:pt>
                <c:pt idx="3060">
                  <c:v>191.45975010028039</c:v>
                </c:pt>
                <c:pt idx="3061">
                  <c:v>173.86926346085752</c:v>
                </c:pt>
                <c:pt idx="3062">
                  <c:v>145.89930274003072</c:v>
                </c:pt>
                <c:pt idx="3063">
                  <c:v>107.48914915549588</c:v>
                </c:pt>
                <c:pt idx="3064">
                  <c:v>58.726551627326828</c:v>
                </c:pt>
                <c:pt idx="3065">
                  <c:v>11.42909892352024</c:v>
                </c:pt>
                <c:pt idx="3066">
                  <c:v>1.3966931640874443</c:v>
                </c:pt>
                <c:pt idx="3067">
                  <c:v>0</c:v>
                </c:pt>
                <c:pt idx="3068">
                  <c:v>0</c:v>
                </c:pt>
                <c:pt idx="3069">
                  <c:v>0</c:v>
                </c:pt>
                <c:pt idx="3070">
                  <c:v>0</c:v>
                </c:pt>
                <c:pt idx="3071">
                  <c:v>0</c:v>
                </c:pt>
                <c:pt idx="3072">
                  <c:v>0</c:v>
                </c:pt>
                <c:pt idx="3073">
                  <c:v>0</c:v>
                </c:pt>
                <c:pt idx="3074">
                  <c:v>0</c:v>
                </c:pt>
                <c:pt idx="3075">
                  <c:v>0</c:v>
                </c:pt>
                <c:pt idx="3076">
                  <c:v>1.6471376085748524</c:v>
                </c:pt>
                <c:pt idx="3077">
                  <c:v>12.288852008259404</c:v>
                </c:pt>
                <c:pt idx="3078">
                  <c:v>60.465791658672515</c:v>
                </c:pt>
                <c:pt idx="3079">
                  <c:v>109.91588976259563</c:v>
                </c:pt>
                <c:pt idx="3080">
                  <c:v>148.23757159044484</c:v>
                </c:pt>
                <c:pt idx="3081">
                  <c:v>175.03361364994248</c:v>
                </c:pt>
                <c:pt idx="3082">
                  <c:v>190.45839163961077</c:v>
                </c:pt>
                <c:pt idx="3083">
                  <c:v>194.70272001928257</c:v>
                </c:pt>
                <c:pt idx="3084">
                  <c:v>188.0732718311877</c:v>
                </c:pt>
                <c:pt idx="3085">
                  <c:v>170.92466162588045</c:v>
                </c:pt>
                <c:pt idx="3086">
                  <c:v>143.53391179871164</c:v>
                </c:pt>
                <c:pt idx="3087">
                  <c:v>105.89607700663316</c:v>
                </c:pt>
                <c:pt idx="3088">
                  <c:v>58.184651329501442</c:v>
                </c:pt>
                <c:pt idx="3089">
                  <c:v>11.852834907502208</c:v>
                </c:pt>
                <c:pt idx="3090">
                  <c:v>1.5967580289144412</c:v>
                </c:pt>
                <c:pt idx="3091">
                  <c:v>0</c:v>
                </c:pt>
                <c:pt idx="3092">
                  <c:v>0</c:v>
                </c:pt>
                <c:pt idx="3093">
                  <c:v>0</c:v>
                </c:pt>
                <c:pt idx="3094">
                  <c:v>0</c:v>
                </c:pt>
                <c:pt idx="3095">
                  <c:v>0</c:v>
                </c:pt>
                <c:pt idx="3096">
                  <c:v>0</c:v>
                </c:pt>
                <c:pt idx="3097">
                  <c:v>0</c:v>
                </c:pt>
                <c:pt idx="3098">
                  <c:v>0</c:v>
                </c:pt>
                <c:pt idx="3099">
                  <c:v>0</c:v>
                </c:pt>
                <c:pt idx="3100">
                  <c:v>2.4879230162453299</c:v>
                </c:pt>
                <c:pt idx="3101">
                  <c:v>15.155180050971367</c:v>
                </c:pt>
                <c:pt idx="3102">
                  <c:v>47.431449837784463</c:v>
                </c:pt>
                <c:pt idx="3103">
                  <c:v>80.045923871523485</c:v>
                </c:pt>
                <c:pt idx="3104">
                  <c:v>105.98858768524475</c:v>
                </c:pt>
                <c:pt idx="3105">
                  <c:v>124.55703651012183</c:v>
                </c:pt>
                <c:pt idx="3106">
                  <c:v>135.46644754066691</c:v>
                </c:pt>
                <c:pt idx="3107">
                  <c:v>138.59312859492016</c:v>
                </c:pt>
                <c:pt idx="3108">
                  <c:v>134.03449780524622</c:v>
                </c:pt>
                <c:pt idx="3109">
                  <c:v>122.0775970419877</c:v>
                </c:pt>
                <c:pt idx="3110">
                  <c:v>103.11821424582307</c:v>
                </c:pt>
                <c:pt idx="3111">
                  <c:v>77.527164214776505</c:v>
                </c:pt>
                <c:pt idx="3112">
                  <c:v>45.877539677808819</c:v>
                </c:pt>
                <c:pt idx="3113">
                  <c:v>14.684452922525004</c:v>
                </c:pt>
                <c:pt idx="3114">
                  <c:v>2.4212324370116236</c:v>
                </c:pt>
                <c:pt idx="3115">
                  <c:v>0</c:v>
                </c:pt>
                <c:pt idx="3116">
                  <c:v>0</c:v>
                </c:pt>
                <c:pt idx="3117">
                  <c:v>0</c:v>
                </c:pt>
                <c:pt idx="3118">
                  <c:v>0</c:v>
                </c:pt>
                <c:pt idx="3119">
                  <c:v>0</c:v>
                </c:pt>
                <c:pt idx="3120">
                  <c:v>0</c:v>
                </c:pt>
                <c:pt idx="3121">
                  <c:v>0</c:v>
                </c:pt>
                <c:pt idx="3122">
                  <c:v>0</c:v>
                </c:pt>
                <c:pt idx="3123">
                  <c:v>0</c:v>
                </c:pt>
                <c:pt idx="3124">
                  <c:v>2.3454702238849907</c:v>
                </c:pt>
                <c:pt idx="3125">
                  <c:v>14.214602931108162</c:v>
                </c:pt>
                <c:pt idx="3126">
                  <c:v>56.179846437338327</c:v>
                </c:pt>
                <c:pt idx="3127">
                  <c:v>98.907271004496792</c:v>
                </c:pt>
                <c:pt idx="3128">
                  <c:v>132.29604927233731</c:v>
                </c:pt>
                <c:pt idx="3129">
                  <c:v>155.79774478005896</c:v>
                </c:pt>
                <c:pt idx="3130">
                  <c:v>169.37887965739517</c:v>
                </c:pt>
                <c:pt idx="3131">
                  <c:v>173.1094647940746</c:v>
                </c:pt>
                <c:pt idx="3132">
                  <c:v>167.22824794916556</c:v>
                </c:pt>
                <c:pt idx="3133">
                  <c:v>152.08389891178629</c:v>
                </c:pt>
                <c:pt idx="3134">
                  <c:v>128.02276491951645</c:v>
                </c:pt>
                <c:pt idx="3135">
                  <c:v>95.21234790951776</c:v>
                </c:pt>
                <c:pt idx="3136">
                  <c:v>54.005348800916941</c:v>
                </c:pt>
                <c:pt idx="3137">
                  <c:v>13.694799109207096</c:v>
                </c:pt>
                <c:pt idx="3138">
                  <c:v>2.2713188807684253</c:v>
                </c:pt>
                <c:pt idx="3139">
                  <c:v>0</c:v>
                </c:pt>
                <c:pt idx="3140">
                  <c:v>0</c:v>
                </c:pt>
                <c:pt idx="3141">
                  <c:v>0</c:v>
                </c:pt>
                <c:pt idx="3142">
                  <c:v>0</c:v>
                </c:pt>
                <c:pt idx="3143">
                  <c:v>0</c:v>
                </c:pt>
                <c:pt idx="3144">
                  <c:v>0</c:v>
                </c:pt>
                <c:pt idx="3145">
                  <c:v>0</c:v>
                </c:pt>
                <c:pt idx="3146">
                  <c:v>0</c:v>
                </c:pt>
                <c:pt idx="3147">
                  <c:v>0</c:v>
                </c:pt>
                <c:pt idx="3148">
                  <c:v>2.291932374481255</c:v>
                </c:pt>
                <c:pt idx="3149">
                  <c:v>13.532993846344953</c:v>
                </c:pt>
                <c:pt idx="3150">
                  <c:v>58.640479669393422</c:v>
                </c:pt>
                <c:pt idx="3151">
                  <c:v>104.67811287215812</c:v>
                </c:pt>
                <c:pt idx="3152">
                  <c:v>140.54718260194986</c:v>
                </c:pt>
                <c:pt idx="3153">
                  <c:v>165.77220221476992</c:v>
                </c:pt>
                <c:pt idx="3154">
                  <c:v>180.39105571431159</c:v>
                </c:pt>
                <c:pt idx="3155">
                  <c:v>184.50057169702063</c:v>
                </c:pt>
                <c:pt idx="3156">
                  <c:v>178.33816565847027</c:v>
                </c:pt>
                <c:pt idx="3157">
                  <c:v>162.22944763198038</c:v>
                </c:pt>
                <c:pt idx="3158">
                  <c:v>136.47711987459806</c:v>
                </c:pt>
                <c:pt idx="3159">
                  <c:v>101.17321257713209</c:v>
                </c:pt>
                <c:pt idx="3160">
                  <c:v>56.607140182153778</c:v>
                </c:pt>
                <c:pt idx="3161">
                  <c:v>13.089690523873626</c:v>
                </c:pt>
                <c:pt idx="3162">
                  <c:v>2.2268941077440552</c:v>
                </c:pt>
                <c:pt idx="3163">
                  <c:v>0</c:v>
                </c:pt>
                <c:pt idx="3164">
                  <c:v>0</c:v>
                </c:pt>
                <c:pt idx="3165">
                  <c:v>0</c:v>
                </c:pt>
                <c:pt idx="3166">
                  <c:v>0</c:v>
                </c:pt>
                <c:pt idx="3167">
                  <c:v>0</c:v>
                </c:pt>
                <c:pt idx="3168">
                  <c:v>0</c:v>
                </c:pt>
                <c:pt idx="3169">
                  <c:v>0</c:v>
                </c:pt>
                <c:pt idx="3170">
                  <c:v>0</c:v>
                </c:pt>
                <c:pt idx="3171">
                  <c:v>0</c:v>
                </c:pt>
                <c:pt idx="3172">
                  <c:v>2.371730899642353</c:v>
                </c:pt>
                <c:pt idx="3173">
                  <c:v>13.417210738070006</c:v>
                </c:pt>
                <c:pt idx="3174">
                  <c:v>59.166847390969899</c:v>
                </c:pt>
                <c:pt idx="3175">
                  <c:v>106.01059010993833</c:v>
                </c:pt>
                <c:pt idx="3176">
                  <c:v>142.72658244960297</c:v>
                </c:pt>
                <c:pt idx="3177">
                  <c:v>168.80806161406815</c:v>
                </c:pt>
                <c:pt idx="3178">
                  <c:v>184.20240196442992</c:v>
                </c:pt>
                <c:pt idx="3179">
                  <c:v>188.87586267612355</c:v>
                </c:pt>
                <c:pt idx="3180">
                  <c:v>182.93718029973829</c:v>
                </c:pt>
                <c:pt idx="3181">
                  <c:v>166.62444454671933</c:v>
                </c:pt>
                <c:pt idx="3182">
                  <c:v>140.21776342638719</c:v>
                </c:pt>
                <c:pt idx="3183">
                  <c:v>103.85045738197901</c:v>
                </c:pt>
                <c:pt idx="3184">
                  <c:v>57.915557856342303</c:v>
                </c:pt>
                <c:pt idx="3185">
                  <c:v>13.148637183639222</c:v>
                </c:pt>
                <c:pt idx="3186">
                  <c:v>2.3305119790992705</c:v>
                </c:pt>
                <c:pt idx="3187">
                  <c:v>0</c:v>
                </c:pt>
                <c:pt idx="3188">
                  <c:v>0</c:v>
                </c:pt>
                <c:pt idx="3189">
                  <c:v>0</c:v>
                </c:pt>
                <c:pt idx="3190">
                  <c:v>0</c:v>
                </c:pt>
                <c:pt idx="3191">
                  <c:v>0</c:v>
                </c:pt>
                <c:pt idx="3192">
                  <c:v>0</c:v>
                </c:pt>
                <c:pt idx="3193">
                  <c:v>0</c:v>
                </c:pt>
                <c:pt idx="3194">
                  <c:v>0</c:v>
                </c:pt>
                <c:pt idx="3195">
                  <c:v>0</c:v>
                </c:pt>
                <c:pt idx="3196">
                  <c:v>2.6174940332099701</c:v>
                </c:pt>
                <c:pt idx="3197">
                  <c:v>13.974042688753714</c:v>
                </c:pt>
                <c:pt idx="3198">
                  <c:v>59.321103683101292</c:v>
                </c:pt>
                <c:pt idx="3199">
                  <c:v>105.8444949325076</c:v>
                </c:pt>
                <c:pt idx="3200">
                  <c:v>142.59465628681716</c:v>
                </c:pt>
                <c:pt idx="3201">
                  <c:v>168.97452872290833</c:v>
                </c:pt>
                <c:pt idx="3202">
                  <c:v>184.79480555228722</c:v>
                </c:pt>
                <c:pt idx="3203">
                  <c:v>189.87533048340956</c:v>
                </c:pt>
                <c:pt idx="3204">
                  <c:v>184.20294276683555</c:v>
                </c:pt>
                <c:pt idx="3205">
                  <c:v>167.95246401846902</c:v>
                </c:pt>
                <c:pt idx="3206">
                  <c:v>141.41899556992234</c:v>
                </c:pt>
                <c:pt idx="3207">
                  <c:v>104.82969917259068</c:v>
                </c:pt>
                <c:pt idx="3208">
                  <c:v>58.729019679233623</c:v>
                </c:pt>
                <c:pt idx="3209">
                  <c:v>13.841675929491823</c:v>
                </c:pt>
                <c:pt idx="3210">
                  <c:v>2.5959235320634884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0</c:v>
                </c:pt>
                <c:pt idx="3218">
                  <c:v>0</c:v>
                </c:pt>
                <c:pt idx="3219">
                  <c:v>0</c:v>
                </c:pt>
                <c:pt idx="3220">
                  <c:v>3.4776599730730435</c:v>
                </c:pt>
                <c:pt idx="3221">
                  <c:v>15.449764685747411</c:v>
                </c:pt>
                <c:pt idx="3222">
                  <c:v>38.162578855958131</c:v>
                </c:pt>
                <c:pt idx="3223">
                  <c:v>60.708312566974037</c:v>
                </c:pt>
                <c:pt idx="3224">
                  <c:v>78.991472756262695</c:v>
                </c:pt>
                <c:pt idx="3225">
                  <c:v>92.313902627414606</c:v>
                </c:pt>
                <c:pt idx="3226">
                  <c:v>100.27794612946094</c:v>
                </c:pt>
                <c:pt idx="3227">
                  <c:v>102.66167251843225</c:v>
                </c:pt>
                <c:pt idx="3228">
                  <c:v>99.465047487837197</c:v>
                </c:pt>
                <c:pt idx="3229">
                  <c:v>90.898553123797967</c:v>
                </c:pt>
                <c:pt idx="3230">
                  <c:v>77.333771859870879</c:v>
                </c:pt>
                <c:pt idx="3231">
                  <c:v>59.216670025312602</c:v>
                </c:pt>
                <c:pt idx="3232">
                  <c:v>37.177297263046697</c:v>
                </c:pt>
                <c:pt idx="3233">
                  <c:v>15.067819832271123</c:v>
                </c:pt>
                <c:pt idx="3234">
                  <c:v>3.4028121103193829</c:v>
                </c:pt>
                <c:pt idx="3235">
                  <c:v>0</c:v>
                </c:pt>
                <c:pt idx="3236">
                  <c:v>0</c:v>
                </c:pt>
                <c:pt idx="3237">
                  <c:v>0</c:v>
                </c:pt>
                <c:pt idx="3238">
                  <c:v>0</c:v>
                </c:pt>
                <c:pt idx="3239">
                  <c:v>0</c:v>
                </c:pt>
                <c:pt idx="3240">
                  <c:v>0</c:v>
                </c:pt>
                <c:pt idx="3241">
                  <c:v>0</c:v>
                </c:pt>
                <c:pt idx="3242">
                  <c:v>0</c:v>
                </c:pt>
                <c:pt idx="3243">
                  <c:v>0</c:v>
                </c:pt>
                <c:pt idx="3244">
                  <c:v>3.2487590030603966</c:v>
                </c:pt>
                <c:pt idx="3245">
                  <c:v>15.386488980791219</c:v>
                </c:pt>
                <c:pt idx="3246">
                  <c:v>57.668700700423095</c:v>
                </c:pt>
                <c:pt idx="3247">
                  <c:v>100.55907268123643</c:v>
                </c:pt>
                <c:pt idx="3248">
                  <c:v>134.22519251350425</c:v>
                </c:pt>
                <c:pt idx="3249">
                  <c:v>158.07416577505512</c:v>
                </c:pt>
                <c:pt idx="3250">
                  <c:v>172.00034423746669</c:v>
                </c:pt>
                <c:pt idx="3251">
                  <c:v>175.99314120472141</c:v>
                </c:pt>
                <c:pt idx="3252">
                  <c:v>170.22194261767996</c:v>
                </c:pt>
                <c:pt idx="3253">
                  <c:v>154.99801861583356</c:v>
                </c:pt>
                <c:pt idx="3254">
                  <c:v>130.67433113522975</c:v>
                </c:pt>
                <c:pt idx="3255">
                  <c:v>97.47028804559325</c:v>
                </c:pt>
                <c:pt idx="3256">
                  <c:v>55.824627681700839</c:v>
                </c:pt>
                <c:pt idx="3257">
                  <c:v>14.91889956049333</c:v>
                </c:pt>
                <c:pt idx="3258">
                  <c:v>3.1627078107383091</c:v>
                </c:pt>
                <c:pt idx="3259">
                  <c:v>0</c:v>
                </c:pt>
                <c:pt idx="3260">
                  <c:v>0</c:v>
                </c:pt>
                <c:pt idx="3261">
                  <c:v>0</c:v>
                </c:pt>
                <c:pt idx="3262">
                  <c:v>0</c:v>
                </c:pt>
                <c:pt idx="3263">
                  <c:v>0</c:v>
                </c:pt>
                <c:pt idx="3264">
                  <c:v>0</c:v>
                </c:pt>
                <c:pt idx="3265">
                  <c:v>0</c:v>
                </c:pt>
                <c:pt idx="3266">
                  <c:v>0</c:v>
                </c:pt>
                <c:pt idx="3267">
                  <c:v>0</c:v>
                </c:pt>
                <c:pt idx="3268">
                  <c:v>2.7409186730978092</c:v>
                </c:pt>
                <c:pt idx="3269">
                  <c:v>13.586174359307096</c:v>
                </c:pt>
                <c:pt idx="3270">
                  <c:v>62.61817874768019</c:v>
                </c:pt>
                <c:pt idx="3271">
                  <c:v>112.45333579365231</c:v>
                </c:pt>
                <c:pt idx="3272">
                  <c:v>151.08464409897422</c:v>
                </c:pt>
                <c:pt idx="3273">
                  <c:v>178.1224894134352</c:v>
                </c:pt>
                <c:pt idx="3274">
                  <c:v>193.71702799360571</c:v>
                </c:pt>
                <c:pt idx="3275">
                  <c:v>198.04742001418475</c:v>
                </c:pt>
                <c:pt idx="3276">
                  <c:v>191.40438701855871</c:v>
                </c:pt>
                <c:pt idx="3277">
                  <c:v>174.12931531714133</c:v>
                </c:pt>
                <c:pt idx="3278">
                  <c:v>146.49379801488655</c:v>
                </c:pt>
                <c:pt idx="3279">
                  <c:v>108.4992289684695</c:v>
                </c:pt>
                <c:pt idx="3280">
                  <c:v>60.334022848437378</c:v>
                </c:pt>
                <c:pt idx="3281">
                  <c:v>13.11633441017854</c:v>
                </c:pt>
                <c:pt idx="3282">
                  <c:v>2.6581625385919962</c:v>
                </c:pt>
                <c:pt idx="3283">
                  <c:v>0</c:v>
                </c:pt>
                <c:pt idx="3284">
                  <c:v>0</c:v>
                </c:pt>
                <c:pt idx="3285">
                  <c:v>0</c:v>
                </c:pt>
                <c:pt idx="3286">
                  <c:v>0</c:v>
                </c:pt>
                <c:pt idx="3287">
                  <c:v>0</c:v>
                </c:pt>
                <c:pt idx="3288">
                  <c:v>0</c:v>
                </c:pt>
                <c:pt idx="3289">
                  <c:v>0</c:v>
                </c:pt>
                <c:pt idx="3290">
                  <c:v>0</c:v>
                </c:pt>
                <c:pt idx="3291">
                  <c:v>0</c:v>
                </c:pt>
                <c:pt idx="3292">
                  <c:v>3.3244237869524658</c:v>
                </c:pt>
                <c:pt idx="3293">
                  <c:v>15.048083954955363</c:v>
                </c:pt>
                <c:pt idx="3294">
                  <c:v>59.538985896710287</c:v>
                </c:pt>
                <c:pt idx="3295">
                  <c:v>104.56957865313133</c:v>
                </c:pt>
                <c:pt idx="3296">
                  <c:v>139.68050293595599</c:v>
                </c:pt>
                <c:pt idx="3297">
                  <c:v>164.36738228250434</c:v>
                </c:pt>
                <c:pt idx="3298">
                  <c:v>178.64343183582869</c:v>
                </c:pt>
                <c:pt idx="3299">
                  <c:v>182.60103277859491</c:v>
                </c:pt>
                <c:pt idx="3300">
                  <c:v>176.48417847279524</c:v>
                </c:pt>
                <c:pt idx="3301">
                  <c:v>160.63315414304464</c:v>
                </c:pt>
                <c:pt idx="3302">
                  <c:v>135.37255152406436</c:v>
                </c:pt>
                <c:pt idx="3303">
                  <c:v>100.82960760104741</c:v>
                </c:pt>
                <c:pt idx="3304">
                  <c:v>57.324010259869361</c:v>
                </c:pt>
                <c:pt idx="3305">
                  <c:v>14.515967536938552</c:v>
                </c:pt>
                <c:pt idx="3306">
                  <c:v>3.2216860307135029</c:v>
                </c:pt>
                <c:pt idx="3307">
                  <c:v>0</c:v>
                </c:pt>
                <c:pt idx="3308">
                  <c:v>0</c:v>
                </c:pt>
                <c:pt idx="3309">
                  <c:v>0</c:v>
                </c:pt>
                <c:pt idx="3310">
                  <c:v>0</c:v>
                </c:pt>
                <c:pt idx="3311">
                  <c:v>0</c:v>
                </c:pt>
                <c:pt idx="3312">
                  <c:v>0</c:v>
                </c:pt>
                <c:pt idx="3313">
                  <c:v>0</c:v>
                </c:pt>
                <c:pt idx="3314">
                  <c:v>0</c:v>
                </c:pt>
                <c:pt idx="3315">
                  <c:v>0</c:v>
                </c:pt>
                <c:pt idx="3316">
                  <c:v>3.0721996791200237</c:v>
                </c:pt>
                <c:pt idx="3317">
                  <c:v>14.095288435785049</c:v>
                </c:pt>
                <c:pt idx="3318">
                  <c:v>61.730954809277655</c:v>
                </c:pt>
                <c:pt idx="3319">
                  <c:v>109.99398626375189</c:v>
                </c:pt>
                <c:pt idx="3320">
                  <c:v>147.44572742365065</c:v>
                </c:pt>
                <c:pt idx="3321">
                  <c:v>173.6813172968528</c:v>
                </c:pt>
                <c:pt idx="3322">
                  <c:v>188.82305573370027</c:v>
                </c:pt>
                <c:pt idx="3323">
                  <c:v>193.03095201712082</c:v>
                </c:pt>
                <c:pt idx="3324">
                  <c:v>186.58100452908948</c:v>
                </c:pt>
                <c:pt idx="3325">
                  <c:v>169.80686306498365</c:v>
                </c:pt>
                <c:pt idx="3326">
                  <c:v>142.98401124999071</c:v>
                </c:pt>
                <c:pt idx="3327">
                  <c:v>106.13805776999449</c:v>
                </c:pt>
                <c:pt idx="3328">
                  <c:v>59.482510777296014</c:v>
                </c:pt>
                <c:pt idx="3329">
                  <c:v>13.607592818490476</c:v>
                </c:pt>
                <c:pt idx="3330">
                  <c:v>2.9791502187351075</c:v>
                </c:pt>
                <c:pt idx="3331">
                  <c:v>0</c:v>
                </c:pt>
                <c:pt idx="3332">
                  <c:v>0</c:v>
                </c:pt>
                <c:pt idx="3333">
                  <c:v>0</c:v>
                </c:pt>
                <c:pt idx="3334">
                  <c:v>0</c:v>
                </c:pt>
                <c:pt idx="3335">
                  <c:v>0</c:v>
                </c:pt>
                <c:pt idx="3336">
                  <c:v>0</c:v>
                </c:pt>
                <c:pt idx="3337">
                  <c:v>0</c:v>
                </c:pt>
                <c:pt idx="3338">
                  <c:v>0</c:v>
                </c:pt>
                <c:pt idx="3339">
                  <c:v>0</c:v>
                </c:pt>
                <c:pt idx="3340">
                  <c:v>3.1796264991189798</c:v>
                </c:pt>
                <c:pt idx="3341">
                  <c:v>14.184667908289901</c:v>
                </c:pt>
                <c:pt idx="3342">
                  <c:v>61.560698207291139</c:v>
                </c:pt>
                <c:pt idx="3343">
                  <c:v>109.57300825116249</c:v>
                </c:pt>
                <c:pt idx="3344">
                  <c:v>146.92640479110651</c:v>
                </c:pt>
                <c:pt idx="3345">
                  <c:v>173.19834117008321</c:v>
                </c:pt>
                <c:pt idx="3346">
                  <c:v>188.46798382034171</c:v>
                </c:pt>
                <c:pt idx="3347">
                  <c:v>192.84091184943838</c:v>
                </c:pt>
                <c:pt idx="3348">
                  <c:v>186.54111794097889</c:v>
                </c:pt>
                <c:pt idx="3349">
                  <c:v>169.8676548276847</c:v>
                </c:pt>
                <c:pt idx="3350">
                  <c:v>143.08888891333311</c:v>
                </c:pt>
                <c:pt idx="3351">
                  <c:v>106.2533165857441</c:v>
                </c:pt>
                <c:pt idx="3352">
                  <c:v>59.620428531363764</c:v>
                </c:pt>
                <c:pt idx="3353">
                  <c:v>13.759436589810919</c:v>
                </c:pt>
                <c:pt idx="3354">
                  <c:v>3.0960593744854643</c:v>
                </c:pt>
                <c:pt idx="3355">
                  <c:v>0</c:v>
                </c:pt>
                <c:pt idx="3356">
                  <c:v>0</c:v>
                </c:pt>
                <c:pt idx="3357">
                  <c:v>0</c:v>
                </c:pt>
                <c:pt idx="3358">
                  <c:v>0</c:v>
                </c:pt>
                <c:pt idx="3359">
                  <c:v>0</c:v>
                </c:pt>
                <c:pt idx="3360">
                  <c:v>0</c:v>
                </c:pt>
                <c:pt idx="3361">
                  <c:v>0</c:v>
                </c:pt>
                <c:pt idx="3362">
                  <c:v>0</c:v>
                </c:pt>
                <c:pt idx="3363">
                  <c:v>0</c:v>
                </c:pt>
                <c:pt idx="3364">
                  <c:v>3.7206156119320877</c:v>
                </c:pt>
                <c:pt idx="3365">
                  <c:v>15.468661632471706</c:v>
                </c:pt>
                <c:pt idx="3366">
                  <c:v>59.689950380690028</c:v>
                </c:pt>
                <c:pt idx="3367">
                  <c:v>104.57135923272531</c:v>
                </c:pt>
                <c:pt idx="3368">
                  <c:v>139.93538836074106</c:v>
                </c:pt>
                <c:pt idx="3369">
                  <c:v>165.19456265448031</c:v>
                </c:pt>
                <c:pt idx="3370">
                  <c:v>180.19642389427187</c:v>
                </c:pt>
                <c:pt idx="3371">
                  <c:v>184.83039343854105</c:v>
                </c:pt>
                <c:pt idx="3372">
                  <c:v>179.15363058090625</c:v>
                </c:pt>
                <c:pt idx="3373">
                  <c:v>163.38963949094659</c:v>
                </c:pt>
                <c:pt idx="3374">
                  <c:v>137.84980695535336</c:v>
                </c:pt>
                <c:pt idx="3375">
                  <c:v>102.75529795489496</c:v>
                </c:pt>
                <c:pt idx="3376">
                  <c:v>58.60667501167022</c:v>
                </c:pt>
                <c:pt idx="3377">
                  <c:v>15.200627877863885</c:v>
                </c:pt>
                <c:pt idx="3378">
                  <c:v>3.6639977231879994</c:v>
                </c:pt>
                <c:pt idx="3379">
                  <c:v>0</c:v>
                </c:pt>
                <c:pt idx="3380">
                  <c:v>0</c:v>
                </c:pt>
                <c:pt idx="3381">
                  <c:v>0</c:v>
                </c:pt>
                <c:pt idx="3382">
                  <c:v>0</c:v>
                </c:pt>
                <c:pt idx="3383">
                  <c:v>0</c:v>
                </c:pt>
                <c:pt idx="3384">
                  <c:v>0</c:v>
                </c:pt>
                <c:pt idx="3385">
                  <c:v>0</c:v>
                </c:pt>
                <c:pt idx="3386">
                  <c:v>0</c:v>
                </c:pt>
                <c:pt idx="3387">
                  <c:v>0</c:v>
                </c:pt>
                <c:pt idx="3388">
                  <c:v>4.7331975615395745</c:v>
                </c:pt>
                <c:pt idx="3389">
                  <c:v>16.826189849815265</c:v>
                </c:pt>
                <c:pt idx="3390">
                  <c:v>40.595048752966868</c:v>
                </c:pt>
                <c:pt idx="3391">
                  <c:v>64.147370967667058</c:v>
                </c:pt>
                <c:pt idx="3392">
                  <c:v>83.234536136269995</c:v>
                </c:pt>
                <c:pt idx="3393">
                  <c:v>97.15093359665353</c:v>
                </c:pt>
                <c:pt idx="3394">
                  <c:v>105.49307796289024</c:v>
                </c:pt>
                <c:pt idx="3395">
                  <c:v>108.02698718059871</c:v>
                </c:pt>
                <c:pt idx="3396">
                  <c:v>104.74099822831099</c:v>
                </c:pt>
                <c:pt idx="3397">
                  <c:v>95.839085248597797</c:v>
                </c:pt>
                <c:pt idx="3398">
                  <c:v>81.692867917279528</c:v>
                </c:pt>
                <c:pt idx="3399">
                  <c:v>62.752198415367829</c:v>
                </c:pt>
                <c:pt idx="3400">
                  <c:v>39.663545032664942</c:v>
                </c:pt>
                <c:pt idx="3401">
                  <c:v>16.45430163504685</c:v>
                </c:pt>
                <c:pt idx="3402">
                  <c:v>4.641243729790733</c:v>
                </c:pt>
                <c:pt idx="3403">
                  <c:v>0</c:v>
                </c:pt>
                <c:pt idx="3404">
                  <c:v>0</c:v>
                </c:pt>
                <c:pt idx="3405">
                  <c:v>0</c:v>
                </c:pt>
                <c:pt idx="3406">
                  <c:v>0</c:v>
                </c:pt>
                <c:pt idx="3407">
                  <c:v>0</c:v>
                </c:pt>
                <c:pt idx="3408">
                  <c:v>0</c:v>
                </c:pt>
                <c:pt idx="3409">
                  <c:v>0</c:v>
                </c:pt>
                <c:pt idx="3410">
                  <c:v>0</c:v>
                </c:pt>
                <c:pt idx="3411">
                  <c:v>0</c:v>
                </c:pt>
                <c:pt idx="3412">
                  <c:v>3.9090459760414498</c:v>
                </c:pt>
                <c:pt idx="3413">
                  <c:v>15.650675949262268</c:v>
                </c:pt>
                <c:pt idx="3414">
                  <c:v>60.886136434202186</c:v>
                </c:pt>
                <c:pt idx="3415">
                  <c:v>106.5426624380804</c:v>
                </c:pt>
                <c:pt idx="3416">
                  <c:v>142.21332073325271</c:v>
                </c:pt>
                <c:pt idx="3417">
                  <c:v>167.38534658279826</c:v>
                </c:pt>
                <c:pt idx="3418">
                  <c:v>182.04398841130597</c:v>
                </c:pt>
                <c:pt idx="3419">
                  <c:v>186.23718152607572</c:v>
                </c:pt>
                <c:pt idx="3420">
                  <c:v>180.16282648995823</c:v>
                </c:pt>
                <c:pt idx="3421">
                  <c:v>164.12852895617613</c:v>
                </c:pt>
                <c:pt idx="3422">
                  <c:v>138.44861042875644</c:v>
                </c:pt>
                <c:pt idx="3423">
                  <c:v>103.26304739399905</c:v>
                </c:pt>
                <c:pt idx="3424">
                  <c:v>58.930077904513979</c:v>
                </c:pt>
                <c:pt idx="3425">
                  <c:v>15.170658214956536</c:v>
                </c:pt>
                <c:pt idx="3426">
                  <c:v>3.8035646284412175</c:v>
                </c:pt>
                <c:pt idx="3427">
                  <c:v>0</c:v>
                </c:pt>
                <c:pt idx="3428">
                  <c:v>0</c:v>
                </c:pt>
                <c:pt idx="3429">
                  <c:v>0</c:v>
                </c:pt>
                <c:pt idx="3430">
                  <c:v>0</c:v>
                </c:pt>
                <c:pt idx="3431">
                  <c:v>0</c:v>
                </c:pt>
                <c:pt idx="3432">
                  <c:v>0</c:v>
                </c:pt>
                <c:pt idx="3433">
                  <c:v>0</c:v>
                </c:pt>
                <c:pt idx="3434">
                  <c:v>0</c:v>
                </c:pt>
                <c:pt idx="3435">
                  <c:v>0</c:v>
                </c:pt>
                <c:pt idx="3436">
                  <c:v>5.0570425803077343</c:v>
                </c:pt>
                <c:pt idx="3437">
                  <c:v>17.976006896681341</c:v>
                </c:pt>
                <c:pt idx="3438">
                  <c:v>51.757806092648103</c:v>
                </c:pt>
                <c:pt idx="3439">
                  <c:v>85.562797669428136</c:v>
                </c:pt>
                <c:pt idx="3440">
                  <c:v>112.48558940019139</c:v>
                </c:pt>
                <c:pt idx="3441">
                  <c:v>131.81173056241028</c:v>
                </c:pt>
                <c:pt idx="3442">
                  <c:v>143.23492064775564</c:v>
                </c:pt>
                <c:pt idx="3443">
                  <c:v>146.59842126276385</c:v>
                </c:pt>
                <c:pt idx="3444">
                  <c:v>141.96689691326833</c:v>
                </c:pt>
                <c:pt idx="3445">
                  <c:v>129.60718316199961</c:v>
                </c:pt>
                <c:pt idx="3446">
                  <c:v>109.91370669136067</c:v>
                </c:pt>
                <c:pt idx="3447">
                  <c:v>83.274486549310765</c:v>
                </c:pt>
                <c:pt idx="3448">
                  <c:v>50.303314198508055</c:v>
                </c:pt>
                <c:pt idx="3449">
                  <c:v>17.490825454592585</c:v>
                </c:pt>
                <c:pt idx="3450">
                  <c:v>4.936841342574529</c:v>
                </c:pt>
                <c:pt idx="3451">
                  <c:v>0</c:v>
                </c:pt>
                <c:pt idx="3452">
                  <c:v>0</c:v>
                </c:pt>
                <c:pt idx="3453">
                  <c:v>0</c:v>
                </c:pt>
                <c:pt idx="3454">
                  <c:v>0</c:v>
                </c:pt>
                <c:pt idx="3455">
                  <c:v>0</c:v>
                </c:pt>
                <c:pt idx="3456">
                  <c:v>0</c:v>
                </c:pt>
                <c:pt idx="3457">
                  <c:v>0</c:v>
                </c:pt>
                <c:pt idx="3458">
                  <c:v>0</c:v>
                </c:pt>
                <c:pt idx="3459">
                  <c:v>0</c:v>
                </c:pt>
                <c:pt idx="3460">
                  <c:v>5.0873404556749353</c:v>
                </c:pt>
                <c:pt idx="3461">
                  <c:v>17.984118128403679</c:v>
                </c:pt>
                <c:pt idx="3462">
                  <c:v>54.198156256724772</c:v>
                </c:pt>
                <c:pt idx="3463">
                  <c:v>90.385892062753555</c:v>
                </c:pt>
                <c:pt idx="3464">
                  <c:v>118.9613157257568</c:v>
                </c:pt>
                <c:pt idx="3465">
                  <c:v>139.26221853287785</c:v>
                </c:pt>
                <c:pt idx="3466">
                  <c:v>151.08441188310752</c:v>
                </c:pt>
                <c:pt idx="3467">
                  <c:v>154.37449310831155</c:v>
                </c:pt>
                <c:pt idx="3468">
                  <c:v>149.28584577635547</c:v>
                </c:pt>
                <c:pt idx="3469">
                  <c:v>136.13719032669695</c:v>
                </c:pt>
                <c:pt idx="3470">
                  <c:v>115.32069972446878</c:v>
                </c:pt>
                <c:pt idx="3471">
                  <c:v>87.157818583925874</c:v>
                </c:pt>
                <c:pt idx="3472">
                  <c:v>52.168270617793901</c:v>
                </c:pt>
                <c:pt idx="3473">
                  <c:v>17.337963893547986</c:v>
                </c:pt>
                <c:pt idx="3474">
                  <c:v>4.926267247985785</c:v>
                </c:pt>
                <c:pt idx="3475">
                  <c:v>0</c:v>
                </c:pt>
                <c:pt idx="3476">
                  <c:v>0</c:v>
                </c:pt>
                <c:pt idx="3477">
                  <c:v>0</c:v>
                </c:pt>
                <c:pt idx="3478">
                  <c:v>0</c:v>
                </c:pt>
                <c:pt idx="3479">
                  <c:v>0</c:v>
                </c:pt>
                <c:pt idx="3480">
                  <c:v>0</c:v>
                </c:pt>
                <c:pt idx="3481">
                  <c:v>0</c:v>
                </c:pt>
                <c:pt idx="3482">
                  <c:v>0</c:v>
                </c:pt>
                <c:pt idx="3483">
                  <c:v>0</c:v>
                </c:pt>
                <c:pt idx="3484">
                  <c:v>4.9303864623611338</c:v>
                </c:pt>
                <c:pt idx="3485">
                  <c:v>17.526379971179367</c:v>
                </c:pt>
                <c:pt idx="3486">
                  <c:v>56.70118748534675</c:v>
                </c:pt>
                <c:pt idx="3487">
                  <c:v>95.88810282618094</c:v>
                </c:pt>
                <c:pt idx="3488">
                  <c:v>126.64137637767107</c:v>
                </c:pt>
                <c:pt idx="3489">
                  <c:v>148.36091641999764</c:v>
                </c:pt>
                <c:pt idx="3490">
                  <c:v>160.93357218731381</c:v>
                </c:pt>
                <c:pt idx="3491">
                  <c:v>164.37645948846492</c:v>
                </c:pt>
                <c:pt idx="3492">
                  <c:v>158.89192281611017</c:v>
                </c:pt>
                <c:pt idx="3493">
                  <c:v>144.81673540283592</c:v>
                </c:pt>
                <c:pt idx="3494">
                  <c:v>122.52093804586795</c:v>
                </c:pt>
                <c:pt idx="3495">
                  <c:v>92.252641910837767</c:v>
                </c:pt>
                <c:pt idx="3496">
                  <c:v>54.450169098432269</c:v>
                </c:pt>
                <c:pt idx="3497">
                  <c:v>16.859545644335441</c:v>
                </c:pt>
                <c:pt idx="3498">
                  <c:v>4.7649136772918634</c:v>
                </c:pt>
                <c:pt idx="3499">
                  <c:v>0</c:v>
                </c:pt>
                <c:pt idx="3500">
                  <c:v>0</c:v>
                </c:pt>
                <c:pt idx="3501">
                  <c:v>0</c:v>
                </c:pt>
                <c:pt idx="3502">
                  <c:v>0</c:v>
                </c:pt>
                <c:pt idx="3503">
                  <c:v>0</c:v>
                </c:pt>
                <c:pt idx="3504">
                  <c:v>0</c:v>
                </c:pt>
                <c:pt idx="3505">
                  <c:v>0</c:v>
                </c:pt>
                <c:pt idx="3506">
                  <c:v>0</c:v>
                </c:pt>
                <c:pt idx="3507">
                  <c:v>0</c:v>
                </c:pt>
                <c:pt idx="3508">
                  <c:v>3.2500966994214142</c:v>
                </c:pt>
                <c:pt idx="3509">
                  <c:v>13.614288122099893</c:v>
                </c:pt>
                <c:pt idx="3510">
                  <c:v>65.497869349488099</c:v>
                </c:pt>
                <c:pt idx="3511">
                  <c:v>117.72031900290702</c:v>
                </c:pt>
                <c:pt idx="3512">
                  <c:v>157.94881187815093</c:v>
                </c:pt>
                <c:pt idx="3513">
                  <c:v>185.92480055866042</c:v>
                </c:pt>
                <c:pt idx="3514">
                  <c:v>201.94513340913977</c:v>
                </c:pt>
                <c:pt idx="3515">
                  <c:v>206.3006587791719</c:v>
                </c:pt>
                <c:pt idx="3516">
                  <c:v>199.34701167174501</c:v>
                </c:pt>
                <c:pt idx="3517">
                  <c:v>181.43242779275451</c:v>
                </c:pt>
                <c:pt idx="3518">
                  <c:v>152.77196734104007</c:v>
                </c:pt>
                <c:pt idx="3519">
                  <c:v>113.24756572657225</c:v>
                </c:pt>
                <c:pt idx="3520">
                  <c:v>62.907604062776024</c:v>
                </c:pt>
                <c:pt idx="3521">
                  <c:v>13.100759538218599</c:v>
                </c:pt>
                <c:pt idx="3522">
                  <c:v>3.1417551629878258</c:v>
                </c:pt>
                <c:pt idx="3523">
                  <c:v>0</c:v>
                </c:pt>
                <c:pt idx="3524">
                  <c:v>0</c:v>
                </c:pt>
                <c:pt idx="3525">
                  <c:v>0</c:v>
                </c:pt>
                <c:pt idx="3526">
                  <c:v>0</c:v>
                </c:pt>
                <c:pt idx="3527">
                  <c:v>0</c:v>
                </c:pt>
                <c:pt idx="3528">
                  <c:v>0</c:v>
                </c:pt>
                <c:pt idx="3529">
                  <c:v>0</c:v>
                </c:pt>
                <c:pt idx="3530">
                  <c:v>0</c:v>
                </c:pt>
                <c:pt idx="3531">
                  <c:v>0</c:v>
                </c:pt>
                <c:pt idx="3532">
                  <c:v>3.1429950029065097</c:v>
                </c:pt>
                <c:pt idx="3533">
                  <c:v>13.262230218730403</c:v>
                </c:pt>
                <c:pt idx="3534">
                  <c:v>65.661866504225884</c:v>
                </c:pt>
                <c:pt idx="3535">
                  <c:v>118.32419184542847</c:v>
                </c:pt>
                <c:pt idx="3536">
                  <c:v>158.77986795999658</c:v>
                </c:pt>
                <c:pt idx="3537">
                  <c:v>186.82414305580286</c:v>
                </c:pt>
                <c:pt idx="3538">
                  <c:v>202.81532226646226</c:v>
                </c:pt>
                <c:pt idx="3539">
                  <c:v>207.09659750625389</c:v>
                </c:pt>
                <c:pt idx="3540">
                  <c:v>200.05825193572866</c:v>
                </c:pt>
                <c:pt idx="3541">
                  <c:v>182.05727905025276</c:v>
                </c:pt>
                <c:pt idx="3542">
                  <c:v>153.287949291649</c:v>
                </c:pt>
                <c:pt idx="3543">
                  <c:v>113.58272780748806</c:v>
                </c:pt>
                <c:pt idx="3544">
                  <c:v>62.924447416528793</c:v>
                </c:pt>
                <c:pt idx="3545">
                  <c:v>12.734929486050255</c:v>
                </c:pt>
                <c:pt idx="3546">
                  <c:v>3.0324561572852846</c:v>
                </c:pt>
                <c:pt idx="3547">
                  <c:v>0</c:v>
                </c:pt>
                <c:pt idx="3548">
                  <c:v>0</c:v>
                </c:pt>
                <c:pt idx="3549">
                  <c:v>0</c:v>
                </c:pt>
                <c:pt idx="3550">
                  <c:v>0</c:v>
                </c:pt>
                <c:pt idx="3551">
                  <c:v>0</c:v>
                </c:pt>
                <c:pt idx="3552">
                  <c:v>0</c:v>
                </c:pt>
                <c:pt idx="3553">
                  <c:v>0</c:v>
                </c:pt>
                <c:pt idx="3554">
                  <c:v>0</c:v>
                </c:pt>
                <c:pt idx="3555">
                  <c:v>0</c:v>
                </c:pt>
                <c:pt idx="3556">
                  <c:v>3.2017737805249684</c:v>
                </c:pt>
                <c:pt idx="3557">
                  <c:v>13.325388126208678</c:v>
                </c:pt>
                <c:pt idx="3558">
                  <c:v>65.535502698982455</c:v>
                </c:pt>
                <c:pt idx="3559">
                  <c:v>118.05519624658925</c:v>
                </c:pt>
                <c:pt idx="3560">
                  <c:v>158.5285523860893</c:v>
                </c:pt>
                <c:pt idx="3561">
                  <c:v>186.72176140008358</c:v>
                </c:pt>
                <c:pt idx="3562">
                  <c:v>202.93540220705819</c:v>
                </c:pt>
                <c:pt idx="3563">
                  <c:v>207.4423061287078</c:v>
                </c:pt>
                <c:pt idx="3564">
                  <c:v>200.56770630788552</c:v>
                </c:pt>
                <c:pt idx="3565">
                  <c:v>182.62732883167595</c:v>
                </c:pt>
                <c:pt idx="3566">
                  <c:v>153.80962716620832</c:v>
                </c:pt>
                <c:pt idx="3567">
                  <c:v>113.97835005184341</c:v>
                </c:pt>
                <c:pt idx="3568">
                  <c:v>63.17796776699339</c:v>
                </c:pt>
                <c:pt idx="3569">
                  <c:v>12.867681962631961</c:v>
                </c:pt>
                <c:pt idx="3570">
                  <c:v>3.104371824483406</c:v>
                </c:pt>
                <c:pt idx="3571">
                  <c:v>0</c:v>
                </c:pt>
                <c:pt idx="3572">
                  <c:v>0</c:v>
                </c:pt>
                <c:pt idx="3573">
                  <c:v>0</c:v>
                </c:pt>
                <c:pt idx="3574">
                  <c:v>0</c:v>
                </c:pt>
                <c:pt idx="3575">
                  <c:v>0</c:v>
                </c:pt>
                <c:pt idx="3576">
                  <c:v>0</c:v>
                </c:pt>
                <c:pt idx="3577">
                  <c:v>0</c:v>
                </c:pt>
                <c:pt idx="3578">
                  <c:v>0</c:v>
                </c:pt>
                <c:pt idx="3579">
                  <c:v>0</c:v>
                </c:pt>
                <c:pt idx="3580">
                  <c:v>4.3380059646661806</c:v>
                </c:pt>
                <c:pt idx="3581">
                  <c:v>15.780137202288975</c:v>
                </c:pt>
                <c:pt idx="3582">
                  <c:v>61.755829144013774</c:v>
                </c:pt>
                <c:pt idx="3583">
                  <c:v>108.06829968755451</c:v>
                </c:pt>
                <c:pt idx="3584">
                  <c:v>144.35978495469752</c:v>
                </c:pt>
                <c:pt idx="3585">
                  <c:v>170.12859649554403</c:v>
                </c:pt>
                <c:pt idx="3586">
                  <c:v>185.3254562719452</c:v>
                </c:pt>
                <c:pt idx="3587">
                  <c:v>189.92405552941602</c:v>
                </c:pt>
                <c:pt idx="3588">
                  <c:v>184.03465703424379</c:v>
                </c:pt>
                <c:pt idx="3589">
                  <c:v>167.89166001924514</c:v>
                </c:pt>
                <c:pt idx="3590">
                  <c:v>141.76955274523257</c:v>
                </c:pt>
                <c:pt idx="3591">
                  <c:v>105.80596779904616</c:v>
                </c:pt>
                <c:pt idx="3592">
                  <c:v>60.401356117963118</c:v>
                </c:pt>
                <c:pt idx="3593">
                  <c:v>15.448098395863477</c:v>
                </c:pt>
                <c:pt idx="3594">
                  <c:v>4.2570690152612602</c:v>
                </c:pt>
                <c:pt idx="3595">
                  <c:v>0</c:v>
                </c:pt>
                <c:pt idx="3596">
                  <c:v>0</c:v>
                </c:pt>
                <c:pt idx="3597">
                  <c:v>0</c:v>
                </c:pt>
                <c:pt idx="3598">
                  <c:v>0</c:v>
                </c:pt>
                <c:pt idx="3599">
                  <c:v>0</c:v>
                </c:pt>
                <c:pt idx="3600">
                  <c:v>0</c:v>
                </c:pt>
                <c:pt idx="3601">
                  <c:v>0</c:v>
                </c:pt>
                <c:pt idx="3602">
                  <c:v>0</c:v>
                </c:pt>
                <c:pt idx="3603">
                  <c:v>0</c:v>
                </c:pt>
                <c:pt idx="3604">
                  <c:v>5.5983460365889748</c:v>
                </c:pt>
                <c:pt idx="3605">
                  <c:v>16.676997246302317</c:v>
                </c:pt>
                <c:pt idx="3606">
                  <c:v>35.93785163802584</c:v>
                </c:pt>
                <c:pt idx="3607">
                  <c:v>54.857284193483345</c:v>
                </c:pt>
                <c:pt idx="3608">
                  <c:v>70.369310098088533</c:v>
                </c:pt>
                <c:pt idx="3609">
                  <c:v>81.815598079314043</c:v>
                </c:pt>
                <c:pt idx="3610">
                  <c:v>88.775359111399936</c:v>
                </c:pt>
                <c:pt idx="3611">
                  <c:v>90.984956121429491</c:v>
                </c:pt>
                <c:pt idx="3612">
                  <c:v>88.387116059152433</c:v>
                </c:pt>
                <c:pt idx="3613">
                  <c:v>81.135442832714915</c:v>
                </c:pt>
                <c:pt idx="3614">
                  <c:v>69.562954181640137</c:v>
                </c:pt>
                <c:pt idx="3615">
                  <c:v>54.114620901108822</c:v>
                </c:pt>
                <c:pt idx="3616">
                  <c:v>35.420721210316721</c:v>
                </c:pt>
                <c:pt idx="3617">
                  <c:v>16.443813176404145</c:v>
                </c:pt>
                <c:pt idx="3618">
                  <c:v>5.5288310542908441</c:v>
                </c:pt>
                <c:pt idx="3619">
                  <c:v>0</c:v>
                </c:pt>
                <c:pt idx="3620">
                  <c:v>0</c:v>
                </c:pt>
                <c:pt idx="3621">
                  <c:v>0</c:v>
                </c:pt>
                <c:pt idx="3622">
                  <c:v>0</c:v>
                </c:pt>
                <c:pt idx="3623">
                  <c:v>0</c:v>
                </c:pt>
                <c:pt idx="3624">
                  <c:v>0</c:v>
                </c:pt>
                <c:pt idx="3625">
                  <c:v>0</c:v>
                </c:pt>
                <c:pt idx="3626">
                  <c:v>0</c:v>
                </c:pt>
                <c:pt idx="3627">
                  <c:v>0</c:v>
                </c:pt>
                <c:pt idx="3628">
                  <c:v>6.0261546608383521</c:v>
                </c:pt>
                <c:pt idx="3629">
                  <c:v>17.877737301601606</c:v>
                </c:pt>
                <c:pt idx="3630">
                  <c:v>40.051472279542452</c:v>
                </c:pt>
                <c:pt idx="3631">
                  <c:v>61.781224452627825</c:v>
                </c:pt>
                <c:pt idx="3632">
                  <c:v>79.331589596865982</c:v>
                </c:pt>
                <c:pt idx="3633">
                  <c:v>92.041639762645005</c:v>
                </c:pt>
                <c:pt idx="3634">
                  <c:v>99.556995191990353</c:v>
                </c:pt>
                <c:pt idx="3635">
                  <c:v>101.70245413845973</c:v>
                </c:pt>
                <c:pt idx="3636">
                  <c:v>98.513371556869458</c:v>
                </c:pt>
                <c:pt idx="3637">
                  <c:v>90.215300299181735</c:v>
                </c:pt>
                <c:pt idx="3638">
                  <c:v>77.171473998833122</c:v>
                </c:pt>
                <c:pt idx="3639">
                  <c:v>59.802248122756303</c:v>
                </c:pt>
                <c:pt idx="3640">
                  <c:v>38.692917300751411</c:v>
                </c:pt>
                <c:pt idx="3641">
                  <c:v>17.290014119595895</c:v>
                </c:pt>
                <c:pt idx="3642">
                  <c:v>5.8503127096420915</c:v>
                </c:pt>
                <c:pt idx="3643">
                  <c:v>0</c:v>
                </c:pt>
                <c:pt idx="3644">
                  <c:v>0</c:v>
                </c:pt>
                <c:pt idx="3645">
                  <c:v>0</c:v>
                </c:pt>
                <c:pt idx="3646">
                  <c:v>0</c:v>
                </c:pt>
                <c:pt idx="3647">
                  <c:v>0</c:v>
                </c:pt>
                <c:pt idx="3648">
                  <c:v>0</c:v>
                </c:pt>
                <c:pt idx="3649">
                  <c:v>0</c:v>
                </c:pt>
                <c:pt idx="3650">
                  <c:v>0</c:v>
                </c:pt>
                <c:pt idx="3651">
                  <c:v>0</c:v>
                </c:pt>
                <c:pt idx="3652">
                  <c:v>6.2659815214184738</c:v>
                </c:pt>
                <c:pt idx="3653">
                  <c:v>19.050417340054434</c:v>
                </c:pt>
                <c:pt idx="3654">
                  <c:v>49.175752349195442</c:v>
                </c:pt>
                <c:pt idx="3655">
                  <c:v>79.11542340856515</c:v>
                </c:pt>
                <c:pt idx="3656">
                  <c:v>103.14897681947795</c:v>
                </c:pt>
                <c:pt idx="3657">
                  <c:v>120.54496493669743</c:v>
                </c:pt>
                <c:pt idx="3658">
                  <c:v>130.93069308750566</c:v>
                </c:pt>
                <c:pt idx="3659">
                  <c:v>134.08748253280677</c:v>
                </c:pt>
                <c:pt idx="3660">
                  <c:v>130.02186977240132</c:v>
                </c:pt>
                <c:pt idx="3661">
                  <c:v>118.95972235686901</c:v>
                </c:pt>
                <c:pt idx="3662">
                  <c:v>101.28731806568477</c:v>
                </c:pt>
                <c:pt idx="3663">
                  <c:v>77.436830199887552</c:v>
                </c:pt>
                <c:pt idx="3664">
                  <c:v>48.072566515656327</c:v>
                </c:pt>
                <c:pt idx="3665">
                  <c:v>18.636855299282086</c:v>
                </c:pt>
                <c:pt idx="3666">
                  <c:v>6.1451134349280645</c:v>
                </c:pt>
                <c:pt idx="3667">
                  <c:v>0</c:v>
                </c:pt>
                <c:pt idx="3668">
                  <c:v>0</c:v>
                </c:pt>
                <c:pt idx="3669">
                  <c:v>0</c:v>
                </c:pt>
                <c:pt idx="3670">
                  <c:v>0</c:v>
                </c:pt>
                <c:pt idx="3671">
                  <c:v>0</c:v>
                </c:pt>
                <c:pt idx="3672">
                  <c:v>0</c:v>
                </c:pt>
                <c:pt idx="3673">
                  <c:v>0</c:v>
                </c:pt>
                <c:pt idx="3674">
                  <c:v>0</c:v>
                </c:pt>
                <c:pt idx="3675">
                  <c:v>0</c:v>
                </c:pt>
                <c:pt idx="3676">
                  <c:v>6.3842058313681092</c:v>
                </c:pt>
                <c:pt idx="3677">
                  <c:v>19.272067220635229</c:v>
                </c:pt>
                <c:pt idx="3678">
                  <c:v>50.25355244815492</c:v>
                </c:pt>
                <c:pt idx="3679">
                  <c:v>80.955424404858292</c:v>
                </c:pt>
                <c:pt idx="3680">
                  <c:v>105.44134622513776</c:v>
                </c:pt>
                <c:pt idx="3681">
                  <c:v>123.00951818039729</c:v>
                </c:pt>
                <c:pt idx="3682">
                  <c:v>133.35199814081994</c:v>
                </c:pt>
                <c:pt idx="3683">
                  <c:v>136.32542203704702</c:v>
                </c:pt>
                <c:pt idx="3684">
                  <c:v>132.00504342403585</c:v>
                </c:pt>
                <c:pt idx="3685">
                  <c:v>120.66034224099262</c:v>
                </c:pt>
                <c:pt idx="3686">
                  <c:v>102.6834190875534</c:v>
                </c:pt>
                <c:pt idx="3687">
                  <c:v>78.470817516212534</c:v>
                </c:pt>
                <c:pt idx="3688">
                  <c:v>48.625183704660166</c:v>
                </c:pt>
                <c:pt idx="3689">
                  <c:v>18.66827518181557</c:v>
                </c:pt>
                <c:pt idx="3690">
                  <c:v>6.2064471419121965</c:v>
                </c:pt>
                <c:pt idx="3691">
                  <c:v>0</c:v>
                </c:pt>
                <c:pt idx="3692">
                  <c:v>0</c:v>
                </c:pt>
                <c:pt idx="3693">
                  <c:v>0</c:v>
                </c:pt>
                <c:pt idx="3694">
                  <c:v>0</c:v>
                </c:pt>
                <c:pt idx="3695">
                  <c:v>0</c:v>
                </c:pt>
                <c:pt idx="3696">
                  <c:v>0</c:v>
                </c:pt>
                <c:pt idx="3697">
                  <c:v>0</c:v>
                </c:pt>
                <c:pt idx="3698">
                  <c:v>0</c:v>
                </c:pt>
                <c:pt idx="3699">
                  <c:v>0</c:v>
                </c:pt>
                <c:pt idx="3700">
                  <c:v>4.3538367604200321</c:v>
                </c:pt>
                <c:pt idx="3701">
                  <c:v>15.644310201691699</c:v>
                </c:pt>
                <c:pt idx="3702">
                  <c:v>64.886676036721454</c:v>
                </c:pt>
                <c:pt idx="3703">
                  <c:v>114.08789763723891</c:v>
                </c:pt>
                <c:pt idx="3704">
                  <c:v>152.08220401399112</c:v>
                </c:pt>
                <c:pt idx="3705">
                  <c:v>178.52024449584061</c:v>
                </c:pt>
                <c:pt idx="3706">
                  <c:v>193.61612237640367</c:v>
                </c:pt>
                <c:pt idx="3707">
                  <c:v>197.62543430019346</c:v>
                </c:pt>
                <c:pt idx="3708">
                  <c:v>190.90035161914176</c:v>
                </c:pt>
                <c:pt idx="3709">
                  <c:v>173.81392142971603</c:v>
                </c:pt>
                <c:pt idx="3710">
                  <c:v>146.63414962101362</c:v>
                </c:pt>
                <c:pt idx="3711">
                  <c:v>109.33652911459156</c:v>
                </c:pt>
                <c:pt idx="3712">
                  <c:v>62.062143914661611</c:v>
                </c:pt>
                <c:pt idx="3713">
                  <c:v>14.991261201714391</c:v>
                </c:pt>
                <c:pt idx="3714">
                  <c:v>4.192205492935976</c:v>
                </c:pt>
                <c:pt idx="3715">
                  <c:v>0</c:v>
                </c:pt>
                <c:pt idx="3716">
                  <c:v>0</c:v>
                </c:pt>
                <c:pt idx="3717">
                  <c:v>0</c:v>
                </c:pt>
                <c:pt idx="3718">
                  <c:v>0</c:v>
                </c:pt>
                <c:pt idx="3719">
                  <c:v>0</c:v>
                </c:pt>
                <c:pt idx="3720">
                  <c:v>0</c:v>
                </c:pt>
                <c:pt idx="3721">
                  <c:v>0</c:v>
                </c:pt>
                <c:pt idx="3722">
                  <c:v>0</c:v>
                </c:pt>
                <c:pt idx="3723">
                  <c:v>0</c:v>
                </c:pt>
                <c:pt idx="3724">
                  <c:v>3.4653573687167558</c:v>
                </c:pt>
                <c:pt idx="3725">
                  <c:v>13.734367352339284</c:v>
                </c:pt>
                <c:pt idx="3726">
                  <c:v>67.224135716252036</c:v>
                </c:pt>
                <c:pt idx="3727">
                  <c:v>120.6763298814567</c:v>
                </c:pt>
                <c:pt idx="3728">
                  <c:v>161.64530511818467</c:v>
                </c:pt>
                <c:pt idx="3729">
                  <c:v>189.95212811142986</c:v>
                </c:pt>
                <c:pt idx="3730">
                  <c:v>206.00537048801337</c:v>
                </c:pt>
                <c:pt idx="3731">
                  <c:v>210.20110223374621</c:v>
                </c:pt>
                <c:pt idx="3732">
                  <c:v>202.97358410658964</c:v>
                </c:pt>
                <c:pt idx="3733">
                  <c:v>184.70489676458661</c:v>
                </c:pt>
                <c:pt idx="3734">
                  <c:v>155.58864545516542</c:v>
                </c:pt>
                <c:pt idx="3735">
                  <c:v>115.43091080097309</c:v>
                </c:pt>
                <c:pt idx="3736">
                  <c:v>64.176975066322186</c:v>
                </c:pt>
                <c:pt idx="3737">
                  <c:v>13.138392318792313</c:v>
                </c:pt>
                <c:pt idx="3738">
                  <c:v>3.3315028200202912</c:v>
                </c:pt>
                <c:pt idx="3739">
                  <c:v>0</c:v>
                </c:pt>
                <c:pt idx="3740">
                  <c:v>0</c:v>
                </c:pt>
                <c:pt idx="3741">
                  <c:v>0</c:v>
                </c:pt>
                <c:pt idx="3742">
                  <c:v>0</c:v>
                </c:pt>
                <c:pt idx="3743">
                  <c:v>0</c:v>
                </c:pt>
                <c:pt idx="3744">
                  <c:v>0</c:v>
                </c:pt>
                <c:pt idx="3745">
                  <c:v>0</c:v>
                </c:pt>
                <c:pt idx="3746">
                  <c:v>0</c:v>
                </c:pt>
                <c:pt idx="3747">
                  <c:v>0</c:v>
                </c:pt>
                <c:pt idx="3748">
                  <c:v>3.6812075463174478</c:v>
                </c:pt>
                <c:pt idx="3749">
                  <c:v>14.107528278628791</c:v>
                </c:pt>
                <c:pt idx="3750">
                  <c:v>66.216250536766111</c:v>
                </c:pt>
                <c:pt idx="3751">
                  <c:v>118.26477253485712</c:v>
                </c:pt>
                <c:pt idx="3752">
                  <c:v>158.24226674011663</c:v>
                </c:pt>
                <c:pt idx="3753">
                  <c:v>185.93571080779117</c:v>
                </c:pt>
                <c:pt idx="3754">
                  <c:v>201.70004021506765</c:v>
                </c:pt>
                <c:pt idx="3755">
                  <c:v>205.88297113927396</c:v>
                </c:pt>
                <c:pt idx="3756">
                  <c:v>198.87997889950091</c:v>
                </c:pt>
                <c:pt idx="3757">
                  <c:v>181.05291198770772</c:v>
                </c:pt>
                <c:pt idx="3758">
                  <c:v>152.60132763934877</c:v>
                </c:pt>
                <c:pt idx="3759">
                  <c:v>113.36987737087887</c:v>
                </c:pt>
                <c:pt idx="3760">
                  <c:v>63.355651127492415</c:v>
                </c:pt>
                <c:pt idx="3761">
                  <c:v>13.523588348566539</c:v>
                </c:pt>
                <c:pt idx="3762">
                  <c:v>3.5454866709578483</c:v>
                </c:pt>
                <c:pt idx="3763">
                  <c:v>0</c:v>
                </c:pt>
                <c:pt idx="3764">
                  <c:v>0</c:v>
                </c:pt>
                <c:pt idx="3765">
                  <c:v>0</c:v>
                </c:pt>
                <c:pt idx="3766">
                  <c:v>0</c:v>
                </c:pt>
                <c:pt idx="3767">
                  <c:v>0</c:v>
                </c:pt>
                <c:pt idx="3768">
                  <c:v>0</c:v>
                </c:pt>
                <c:pt idx="3769">
                  <c:v>0</c:v>
                </c:pt>
                <c:pt idx="3770">
                  <c:v>0</c:v>
                </c:pt>
                <c:pt idx="3771">
                  <c:v>0</c:v>
                </c:pt>
                <c:pt idx="3772">
                  <c:v>4.0650663469044224</c:v>
                </c:pt>
                <c:pt idx="3773">
                  <c:v>14.801465168858169</c:v>
                </c:pt>
                <c:pt idx="3774">
                  <c:v>64.597008038013939</c:v>
                </c:pt>
                <c:pt idx="3775">
                  <c:v>114.40903587659245</c:v>
                </c:pt>
                <c:pt idx="3776">
                  <c:v>152.94420324038646</c:v>
                </c:pt>
                <c:pt idx="3777">
                  <c:v>179.89169223586762</c:v>
                </c:pt>
                <c:pt idx="3778">
                  <c:v>195.45612102692721</c:v>
                </c:pt>
                <c:pt idx="3779">
                  <c:v>199.8375791737318</c:v>
                </c:pt>
                <c:pt idx="3780">
                  <c:v>193.31095429186306</c:v>
                </c:pt>
                <c:pt idx="3781">
                  <c:v>176.1748636331117</c:v>
                </c:pt>
                <c:pt idx="3782">
                  <c:v>148.64381687726836</c:v>
                </c:pt>
                <c:pt idx="3783">
                  <c:v>110.66457444526957</c:v>
                </c:pt>
                <c:pt idx="3784">
                  <c:v>62.385044757215447</c:v>
                </c:pt>
                <c:pt idx="3785">
                  <c:v>14.314903315493446</c:v>
                </c:pt>
                <c:pt idx="3786">
                  <c:v>3.9459311992210413</c:v>
                </c:pt>
                <c:pt idx="3787">
                  <c:v>0</c:v>
                </c:pt>
                <c:pt idx="3788">
                  <c:v>0</c:v>
                </c:pt>
                <c:pt idx="3789">
                  <c:v>0</c:v>
                </c:pt>
                <c:pt idx="3790">
                  <c:v>0</c:v>
                </c:pt>
                <c:pt idx="3791">
                  <c:v>0</c:v>
                </c:pt>
                <c:pt idx="3792">
                  <c:v>0</c:v>
                </c:pt>
                <c:pt idx="3793">
                  <c:v>0</c:v>
                </c:pt>
                <c:pt idx="3794">
                  <c:v>0</c:v>
                </c:pt>
                <c:pt idx="3795">
                  <c:v>0</c:v>
                </c:pt>
                <c:pt idx="3796">
                  <c:v>4.9389957373154019</c:v>
                </c:pt>
                <c:pt idx="3797">
                  <c:v>16.486525660096124</c:v>
                </c:pt>
                <c:pt idx="3798">
                  <c:v>61.858405861731889</c:v>
                </c:pt>
                <c:pt idx="3799">
                  <c:v>107.34764924697051</c:v>
                </c:pt>
                <c:pt idx="3800">
                  <c:v>143.01764108658446</c:v>
                </c:pt>
                <c:pt idx="3801">
                  <c:v>168.36377618622339</c:v>
                </c:pt>
                <c:pt idx="3802">
                  <c:v>183.32714340275504</c:v>
                </c:pt>
                <c:pt idx="3803">
                  <c:v>187.8729799550116</c:v>
                </c:pt>
                <c:pt idx="3804">
                  <c:v>182.10108758225113</c:v>
                </c:pt>
                <c:pt idx="3805">
                  <c:v>166.23611011257594</c:v>
                </c:pt>
                <c:pt idx="3806">
                  <c:v>140.54744129726885</c:v>
                </c:pt>
                <c:pt idx="3807">
                  <c:v>105.17960664728066</c:v>
                </c:pt>
                <c:pt idx="3808">
                  <c:v>60.545414502826326</c:v>
                </c:pt>
                <c:pt idx="3809">
                  <c:v>16.149353845860809</c:v>
                </c:pt>
                <c:pt idx="3810">
                  <c:v>4.848852653354002</c:v>
                </c:pt>
                <c:pt idx="3811">
                  <c:v>0</c:v>
                </c:pt>
                <c:pt idx="3812">
                  <c:v>0</c:v>
                </c:pt>
                <c:pt idx="3813">
                  <c:v>0</c:v>
                </c:pt>
                <c:pt idx="3814">
                  <c:v>0</c:v>
                </c:pt>
                <c:pt idx="3815">
                  <c:v>0</c:v>
                </c:pt>
                <c:pt idx="3816">
                  <c:v>0</c:v>
                </c:pt>
                <c:pt idx="3817">
                  <c:v>0</c:v>
                </c:pt>
                <c:pt idx="3818">
                  <c:v>0</c:v>
                </c:pt>
                <c:pt idx="3819">
                  <c:v>0</c:v>
                </c:pt>
                <c:pt idx="3820">
                  <c:v>6.5139029795604806</c:v>
                </c:pt>
                <c:pt idx="3821">
                  <c:v>17.885031344191631</c:v>
                </c:pt>
                <c:pt idx="3822">
                  <c:v>38.279955715844174</c:v>
                </c:pt>
                <c:pt idx="3823">
                  <c:v>58.192180346868902</c:v>
                </c:pt>
                <c:pt idx="3824">
                  <c:v>74.339519546562641</c:v>
                </c:pt>
                <c:pt idx="3825">
                  <c:v>86.084266048160316</c:v>
                </c:pt>
                <c:pt idx="3826">
                  <c:v>93.067150766794725</c:v>
                </c:pt>
                <c:pt idx="3827">
                  <c:v>95.099680905787778</c:v>
                </c:pt>
                <c:pt idx="3828">
                  <c:v>92.195452807305671</c:v>
                </c:pt>
                <c:pt idx="3829">
                  <c:v>84.555663411077546</c:v>
                </c:pt>
                <c:pt idx="3830">
                  <c:v>72.524168603557115</c:v>
                </c:pt>
                <c:pt idx="3831">
                  <c:v>56.515852008960955</c:v>
                </c:pt>
                <c:pt idx="3832">
                  <c:v>37.108169750429575</c:v>
                </c:pt>
                <c:pt idx="3833">
                  <c:v>17.352128255071868</c:v>
                </c:pt>
                <c:pt idx="3834">
                  <c:v>6.3406734502690743</c:v>
                </c:pt>
                <c:pt idx="3835">
                  <c:v>0</c:v>
                </c:pt>
                <c:pt idx="3836">
                  <c:v>0</c:v>
                </c:pt>
                <c:pt idx="3837">
                  <c:v>0</c:v>
                </c:pt>
                <c:pt idx="3838">
                  <c:v>0</c:v>
                </c:pt>
                <c:pt idx="3839">
                  <c:v>0</c:v>
                </c:pt>
                <c:pt idx="3840">
                  <c:v>0</c:v>
                </c:pt>
                <c:pt idx="3841">
                  <c:v>0</c:v>
                </c:pt>
                <c:pt idx="3842">
                  <c:v>0</c:v>
                </c:pt>
                <c:pt idx="3843">
                  <c:v>0</c:v>
                </c:pt>
                <c:pt idx="3844">
                  <c:v>5.4083286479853969</c:v>
                </c:pt>
                <c:pt idx="3845">
                  <c:v>17.389703103871181</c:v>
                </c:pt>
                <c:pt idx="3846">
                  <c:v>61.447224464611281</c:v>
                </c:pt>
                <c:pt idx="3847">
                  <c:v>105.2709047742739</c:v>
                </c:pt>
                <c:pt idx="3848">
                  <c:v>139.33839111755265</c:v>
                </c:pt>
                <c:pt idx="3849">
                  <c:v>163.18878381956557</c:v>
                </c:pt>
                <c:pt idx="3850">
                  <c:v>176.88352920389195</c:v>
                </c:pt>
                <c:pt idx="3851">
                  <c:v>180.56592082998725</c:v>
                </c:pt>
                <c:pt idx="3852">
                  <c:v>174.51240152206407</c:v>
                </c:pt>
                <c:pt idx="3853">
                  <c:v>159.07067087725207</c:v>
                </c:pt>
                <c:pt idx="3854">
                  <c:v>134.5490977952966</c:v>
                </c:pt>
                <c:pt idx="3855">
                  <c:v>101.05148005627481</c:v>
                </c:pt>
                <c:pt idx="3856">
                  <c:v>58.863222358750861</c:v>
                </c:pt>
                <c:pt idx="3857">
                  <c:v>16.685600908664892</c:v>
                </c:pt>
                <c:pt idx="3858">
                  <c:v>5.2129726221964301</c:v>
                </c:pt>
                <c:pt idx="3859">
                  <c:v>0</c:v>
                </c:pt>
                <c:pt idx="3860">
                  <c:v>0</c:v>
                </c:pt>
                <c:pt idx="3861">
                  <c:v>0</c:v>
                </c:pt>
                <c:pt idx="3862">
                  <c:v>0</c:v>
                </c:pt>
                <c:pt idx="3863">
                  <c:v>0</c:v>
                </c:pt>
                <c:pt idx="3864">
                  <c:v>0</c:v>
                </c:pt>
                <c:pt idx="3865">
                  <c:v>0</c:v>
                </c:pt>
                <c:pt idx="3866">
                  <c:v>0</c:v>
                </c:pt>
                <c:pt idx="3867">
                  <c:v>0</c:v>
                </c:pt>
                <c:pt idx="3868">
                  <c:v>4.6091896941769006</c:v>
                </c:pt>
                <c:pt idx="3869">
                  <c:v>15.801187121999142</c:v>
                </c:pt>
                <c:pt idx="3870">
                  <c:v>63.857073933388733</c:v>
                </c:pt>
                <c:pt idx="3871">
                  <c:v>111.79100353705701</c:v>
                </c:pt>
                <c:pt idx="3872">
                  <c:v>148.91734018156259</c:v>
                </c:pt>
                <c:pt idx="3873">
                  <c:v>174.87696729325887</c:v>
                </c:pt>
                <c:pt idx="3874">
                  <c:v>189.83279130515206</c:v>
                </c:pt>
                <c:pt idx="3875">
                  <c:v>193.97257077645261</c:v>
                </c:pt>
                <c:pt idx="3876">
                  <c:v>187.57722127829967</c:v>
                </c:pt>
                <c:pt idx="3877">
                  <c:v>170.96496498595437</c:v>
                </c:pt>
                <c:pt idx="3878">
                  <c:v>144.38174614177217</c:v>
                </c:pt>
                <c:pt idx="3879">
                  <c:v>107.82402641632856</c:v>
                </c:pt>
                <c:pt idx="3880">
                  <c:v>61.482769892523315</c:v>
                </c:pt>
                <c:pt idx="3881">
                  <c:v>15.236147926536795</c:v>
                </c:pt>
                <c:pt idx="3882">
                  <c:v>4.4620050156218234</c:v>
                </c:pt>
                <c:pt idx="3883">
                  <c:v>0</c:v>
                </c:pt>
                <c:pt idx="3884">
                  <c:v>0</c:v>
                </c:pt>
                <c:pt idx="3885">
                  <c:v>0</c:v>
                </c:pt>
                <c:pt idx="3886">
                  <c:v>0</c:v>
                </c:pt>
                <c:pt idx="3887">
                  <c:v>0</c:v>
                </c:pt>
                <c:pt idx="3888">
                  <c:v>0</c:v>
                </c:pt>
                <c:pt idx="3889">
                  <c:v>0</c:v>
                </c:pt>
                <c:pt idx="3890">
                  <c:v>0</c:v>
                </c:pt>
                <c:pt idx="3891">
                  <c:v>0</c:v>
                </c:pt>
                <c:pt idx="3892">
                  <c:v>5.5536990094893026</c:v>
                </c:pt>
                <c:pt idx="3893">
                  <c:v>17.502155094827906</c:v>
                </c:pt>
                <c:pt idx="3894">
                  <c:v>60.113446831377736</c:v>
                </c:pt>
                <c:pt idx="3895">
                  <c:v>102.60051750399705</c:v>
                </c:pt>
                <c:pt idx="3896">
                  <c:v>135.87244054061523</c:v>
                </c:pt>
                <c:pt idx="3897">
                  <c:v>159.41029739671859</c:v>
                </c:pt>
                <c:pt idx="3898">
                  <c:v>173.16131761054788</c:v>
                </c:pt>
                <c:pt idx="3899">
                  <c:v>177.139558667774</c:v>
                </c:pt>
                <c:pt idx="3900">
                  <c:v>171.5048401208112</c:v>
                </c:pt>
                <c:pt idx="3901">
                  <c:v>156.53198590583725</c:v>
                </c:pt>
                <c:pt idx="3902">
                  <c:v>132.52164517039867</c:v>
                </c:pt>
                <c:pt idx="3903">
                  <c:v>99.642025410000869</c:v>
                </c:pt>
                <c:pt idx="3904">
                  <c:v>58.29046374954769</c:v>
                </c:pt>
                <c:pt idx="3905">
                  <c:v>16.990098969429237</c:v>
                </c:pt>
                <c:pt idx="3906">
                  <c:v>5.408538082637155</c:v>
                </c:pt>
                <c:pt idx="3907">
                  <c:v>0</c:v>
                </c:pt>
                <c:pt idx="3908">
                  <c:v>0</c:v>
                </c:pt>
                <c:pt idx="3909">
                  <c:v>0</c:v>
                </c:pt>
                <c:pt idx="3910">
                  <c:v>0</c:v>
                </c:pt>
                <c:pt idx="3911">
                  <c:v>0</c:v>
                </c:pt>
                <c:pt idx="3912">
                  <c:v>0</c:v>
                </c:pt>
                <c:pt idx="3913">
                  <c:v>0</c:v>
                </c:pt>
                <c:pt idx="3914">
                  <c:v>0</c:v>
                </c:pt>
                <c:pt idx="3915">
                  <c:v>0</c:v>
                </c:pt>
                <c:pt idx="3916">
                  <c:v>4.6318767540106585</c:v>
                </c:pt>
                <c:pt idx="3917">
                  <c:v>15.74792041481621</c:v>
                </c:pt>
                <c:pt idx="3918">
                  <c:v>63.34646086888651</c:v>
                </c:pt>
                <c:pt idx="3919">
                  <c:v>110.85184732369416</c:v>
                </c:pt>
                <c:pt idx="3920">
                  <c:v>147.72895347825951</c:v>
                </c:pt>
                <c:pt idx="3921">
                  <c:v>173.60625311948073</c:v>
                </c:pt>
                <c:pt idx="3922">
                  <c:v>188.60999157725723</c:v>
                </c:pt>
                <c:pt idx="3923">
                  <c:v>192.88068327006411</c:v>
                </c:pt>
                <c:pt idx="3924">
                  <c:v>186.65261441271568</c:v>
                </c:pt>
                <c:pt idx="3925">
                  <c:v>170.2108937539773</c:v>
                </c:pt>
                <c:pt idx="3926">
                  <c:v>143.79117535645912</c:v>
                </c:pt>
                <c:pt idx="3927">
                  <c:v>107.40582987988358</c:v>
                </c:pt>
                <c:pt idx="3928">
                  <c:v>61.281265952717376</c:v>
                </c:pt>
                <c:pt idx="3929">
                  <c:v>15.253736278098184</c:v>
                </c:pt>
                <c:pt idx="3930">
                  <c:v>4.501950321271381</c:v>
                </c:pt>
                <c:pt idx="3931">
                  <c:v>0</c:v>
                </c:pt>
                <c:pt idx="3932">
                  <c:v>0</c:v>
                </c:pt>
                <c:pt idx="3933">
                  <c:v>0</c:v>
                </c:pt>
                <c:pt idx="3934">
                  <c:v>0</c:v>
                </c:pt>
                <c:pt idx="3935">
                  <c:v>0</c:v>
                </c:pt>
                <c:pt idx="3936">
                  <c:v>0</c:v>
                </c:pt>
                <c:pt idx="3937">
                  <c:v>0</c:v>
                </c:pt>
                <c:pt idx="3938">
                  <c:v>0</c:v>
                </c:pt>
                <c:pt idx="3939">
                  <c:v>0</c:v>
                </c:pt>
                <c:pt idx="3940">
                  <c:v>6.9733056250508731</c:v>
                </c:pt>
                <c:pt idx="3941">
                  <c:v>19.243350167675899</c:v>
                </c:pt>
                <c:pt idx="3942">
                  <c:v>46.055546428122902</c:v>
                </c:pt>
                <c:pt idx="3943">
                  <c:v>72.421286290127185</c:v>
                </c:pt>
                <c:pt idx="3944">
                  <c:v>93.517570708275599</c:v>
                </c:pt>
                <c:pt idx="3945">
                  <c:v>108.68384866776523</c:v>
                </c:pt>
                <c:pt idx="3946">
                  <c:v>117.61172717847371</c:v>
                </c:pt>
                <c:pt idx="3947">
                  <c:v>120.15826544950335</c:v>
                </c:pt>
                <c:pt idx="3948">
                  <c:v>116.38619222648768</c:v>
                </c:pt>
                <c:pt idx="3949">
                  <c:v>106.54069566454704</c:v>
                </c:pt>
                <c:pt idx="3950">
                  <c:v>90.987753558050287</c:v>
                </c:pt>
                <c:pt idx="3951">
                  <c:v>70.116797152663096</c:v>
                </c:pt>
                <c:pt idx="3952">
                  <c:v>44.502909962189825</c:v>
                </c:pt>
                <c:pt idx="3953">
                  <c:v>18.613263397652595</c:v>
                </c:pt>
                <c:pt idx="3954">
                  <c:v>6.769268553049308</c:v>
                </c:pt>
                <c:pt idx="3955">
                  <c:v>0</c:v>
                </c:pt>
                <c:pt idx="3956">
                  <c:v>0</c:v>
                </c:pt>
                <c:pt idx="3957">
                  <c:v>0</c:v>
                </c:pt>
                <c:pt idx="3958">
                  <c:v>0</c:v>
                </c:pt>
                <c:pt idx="3959">
                  <c:v>0</c:v>
                </c:pt>
                <c:pt idx="3960">
                  <c:v>0</c:v>
                </c:pt>
                <c:pt idx="3961">
                  <c:v>0</c:v>
                </c:pt>
                <c:pt idx="3962">
                  <c:v>0</c:v>
                </c:pt>
                <c:pt idx="3963">
                  <c:v>0</c:v>
                </c:pt>
                <c:pt idx="3964">
                  <c:v>6.9969604748062419</c:v>
                </c:pt>
                <c:pt idx="3965">
                  <c:v>19.458701349877803</c:v>
                </c:pt>
                <c:pt idx="3966">
                  <c:v>48.441018046377458</c:v>
                </c:pt>
                <c:pt idx="3967">
                  <c:v>76.895512795753817</c:v>
                </c:pt>
                <c:pt idx="3968">
                  <c:v>99.444130193369404</c:v>
                </c:pt>
                <c:pt idx="3969">
                  <c:v>115.46231294754072</c:v>
                </c:pt>
                <c:pt idx="3970">
                  <c:v>124.72652467967869</c:v>
                </c:pt>
                <c:pt idx="3971">
                  <c:v>127.1849403877502</c:v>
                </c:pt>
                <c:pt idx="3972">
                  <c:v>122.98192588119358</c:v>
                </c:pt>
                <c:pt idx="3973">
                  <c:v>112.41418383792761</c:v>
                </c:pt>
                <c:pt idx="3974">
                  <c:v>95.853086971607112</c:v>
                </c:pt>
                <c:pt idx="3975">
                  <c:v>73.638626946729289</c:v>
                </c:pt>
                <c:pt idx="3976">
                  <c:v>46.273073028799331</c:v>
                </c:pt>
                <c:pt idx="3977">
                  <c:v>18.614558749502987</c:v>
                </c:pt>
                <c:pt idx="3978">
                  <c:v>6.725846610219584</c:v>
                </c:pt>
                <c:pt idx="3979">
                  <c:v>0</c:v>
                </c:pt>
                <c:pt idx="3980">
                  <c:v>0</c:v>
                </c:pt>
                <c:pt idx="3981">
                  <c:v>0</c:v>
                </c:pt>
                <c:pt idx="3982">
                  <c:v>0</c:v>
                </c:pt>
                <c:pt idx="3983">
                  <c:v>0</c:v>
                </c:pt>
                <c:pt idx="3984">
                  <c:v>0</c:v>
                </c:pt>
                <c:pt idx="3985">
                  <c:v>0</c:v>
                </c:pt>
                <c:pt idx="3986">
                  <c:v>0</c:v>
                </c:pt>
                <c:pt idx="3987">
                  <c:v>0</c:v>
                </c:pt>
                <c:pt idx="3988">
                  <c:v>7.0582486771348822</c:v>
                </c:pt>
                <c:pt idx="3989">
                  <c:v>19.367828396751626</c:v>
                </c:pt>
                <c:pt idx="3990">
                  <c:v>46.278821931602337</c:v>
                </c:pt>
                <c:pt idx="3991">
                  <c:v>72.797102355839669</c:v>
                </c:pt>
                <c:pt idx="3992">
                  <c:v>94.095320082078587</c:v>
                </c:pt>
                <c:pt idx="3993">
                  <c:v>109.4894078974101</c:v>
                </c:pt>
                <c:pt idx="3994">
                  <c:v>118.63376328576268</c:v>
                </c:pt>
                <c:pt idx="3995">
                  <c:v>121.34250581514985</c:v>
                </c:pt>
                <c:pt idx="3996">
                  <c:v>117.64102298390293</c:v>
                </c:pt>
                <c:pt idx="3997">
                  <c:v>107.75313129481199</c:v>
                </c:pt>
                <c:pt idx="3998">
                  <c:v>92.045283411719794</c:v>
                </c:pt>
                <c:pt idx="3999">
                  <c:v>70.928822293250619</c:v>
                </c:pt>
                <c:pt idx="4000">
                  <c:v>45.018865892849512</c:v>
                </c:pt>
                <c:pt idx="4001">
                  <c:v>18.855119445425714</c:v>
                </c:pt>
                <c:pt idx="4002">
                  <c:v>6.8911231131943778</c:v>
                </c:pt>
                <c:pt idx="4003">
                  <c:v>0</c:v>
                </c:pt>
                <c:pt idx="4004">
                  <c:v>0</c:v>
                </c:pt>
                <c:pt idx="4005">
                  <c:v>0</c:v>
                </c:pt>
                <c:pt idx="4006">
                  <c:v>0</c:v>
                </c:pt>
                <c:pt idx="4007">
                  <c:v>0</c:v>
                </c:pt>
                <c:pt idx="4008">
                  <c:v>0</c:v>
                </c:pt>
                <c:pt idx="4009">
                  <c:v>0</c:v>
                </c:pt>
                <c:pt idx="4010">
                  <c:v>0</c:v>
                </c:pt>
                <c:pt idx="4011">
                  <c:v>0</c:v>
                </c:pt>
                <c:pt idx="4012">
                  <c:v>6.7272385251533322</c:v>
                </c:pt>
                <c:pt idx="4013">
                  <c:v>19.416654499111424</c:v>
                </c:pt>
                <c:pt idx="4014">
                  <c:v>55.015517690966028</c:v>
                </c:pt>
                <c:pt idx="4015">
                  <c:v>90.451281324194213</c:v>
                </c:pt>
                <c:pt idx="4016">
                  <c:v>118.66486599326146</c:v>
                </c:pt>
                <c:pt idx="4017">
                  <c:v>138.96553514316645</c:v>
                </c:pt>
                <c:pt idx="4018">
                  <c:v>151.05637203917456</c:v>
                </c:pt>
                <c:pt idx="4019">
                  <c:v>154.75692188778629</c:v>
                </c:pt>
                <c:pt idx="4020">
                  <c:v>150.09087125076888</c:v>
                </c:pt>
                <c:pt idx="4021">
                  <c:v>137.28271951089573</c:v>
                </c:pt>
                <c:pt idx="4022">
                  <c:v>116.69278509462808</c:v>
                </c:pt>
                <c:pt idx="4023">
                  <c:v>88.683964986323858</c:v>
                </c:pt>
                <c:pt idx="4024">
                  <c:v>53.878261350141933</c:v>
                </c:pt>
                <c:pt idx="4025">
                  <c:v>19.027371548772845</c:v>
                </c:pt>
                <c:pt idx="4026">
                  <c:v>6.6065319468342851</c:v>
                </c:pt>
                <c:pt idx="4027">
                  <c:v>0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4.6786818016047587</c:v>
                </c:pt>
                <c:pt idx="4037">
                  <c:v>12.01837781568714</c:v>
                </c:pt>
                <c:pt idx="4038">
                  <c:v>21.754955668214933</c:v>
                </c:pt>
                <c:pt idx="4039">
                  <c:v>31.071969987748997</c:v>
                </c:pt>
                <c:pt idx="4040">
                  <c:v>38.816175000278065</c:v>
                </c:pt>
                <c:pt idx="4041">
                  <c:v>44.576060896668167</c:v>
                </c:pt>
                <c:pt idx="4042">
                  <c:v>48.074633866078095</c:v>
                </c:pt>
                <c:pt idx="4043">
                  <c:v>49.151208593565947</c:v>
                </c:pt>
                <c:pt idx="4044">
                  <c:v>47.776443498059827</c:v>
                </c:pt>
                <c:pt idx="4045">
                  <c:v>44.049655706074034</c:v>
                </c:pt>
                <c:pt idx="4046">
                  <c:v>38.182242677983609</c:v>
                </c:pt>
                <c:pt idx="4047">
                  <c:v>30.469319908890746</c:v>
                </c:pt>
                <c:pt idx="4048">
                  <c:v>21.30320296540204</c:v>
                </c:pt>
                <c:pt idx="4049">
                  <c:v>11.773637445346354</c:v>
                </c:pt>
                <c:pt idx="4050">
                  <c:v>4.5932091840099769</c:v>
                </c:pt>
                <c:pt idx="4051">
                  <c:v>0</c:v>
                </c:pt>
                <c:pt idx="4052">
                  <c:v>0</c:v>
                </c:pt>
                <c:pt idx="4053">
                  <c:v>0</c:v>
                </c:pt>
                <c:pt idx="4054">
                  <c:v>0</c:v>
                </c:pt>
                <c:pt idx="4055">
                  <c:v>0</c:v>
                </c:pt>
                <c:pt idx="4056">
                  <c:v>0</c:v>
                </c:pt>
                <c:pt idx="4057">
                  <c:v>0</c:v>
                </c:pt>
                <c:pt idx="4058">
                  <c:v>0</c:v>
                </c:pt>
                <c:pt idx="4059">
                  <c:v>0</c:v>
                </c:pt>
                <c:pt idx="4060">
                  <c:v>7.3373724523452326</c:v>
                </c:pt>
                <c:pt idx="4061">
                  <c:v>20.258217985436232</c:v>
                </c:pt>
                <c:pt idx="4062">
                  <c:v>50.351669972812637</c:v>
                </c:pt>
                <c:pt idx="4063">
                  <c:v>80.034760852408724</c:v>
                </c:pt>
                <c:pt idx="4064">
                  <c:v>103.73705299650354</c:v>
                </c:pt>
                <c:pt idx="4065">
                  <c:v>120.75464494083339</c:v>
                </c:pt>
                <c:pt idx="4066">
                  <c:v>130.77134268897501</c:v>
                </c:pt>
                <c:pt idx="4067">
                  <c:v>133.63988156517874</c:v>
                </c:pt>
                <c:pt idx="4068">
                  <c:v>129.43184643094509</c:v>
                </c:pt>
                <c:pt idx="4069">
                  <c:v>118.41390217391873</c:v>
                </c:pt>
                <c:pt idx="4070">
                  <c:v>100.97848710721274</c:v>
                </c:pt>
                <c:pt idx="4071">
                  <c:v>77.531386916570327</c:v>
                </c:pt>
                <c:pt idx="4072">
                  <c:v>48.683128442985229</c:v>
                </c:pt>
                <c:pt idx="4073">
                  <c:v>19.606052727646432</c:v>
                </c:pt>
                <c:pt idx="4074">
                  <c:v>7.1260566810495787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</c:v>
                </c:pt>
                <c:pt idx="4079">
                  <c:v>0</c:v>
                </c:pt>
                <c:pt idx="4080">
                  <c:v>0</c:v>
                </c:pt>
                <c:pt idx="4081">
                  <c:v>0</c:v>
                </c:pt>
                <c:pt idx="4082">
                  <c:v>0</c:v>
                </c:pt>
                <c:pt idx="4083">
                  <c:v>0</c:v>
                </c:pt>
                <c:pt idx="4084">
                  <c:v>5.602621033274902</c:v>
                </c:pt>
                <c:pt idx="4085">
                  <c:v>17.715516830261762</c:v>
                </c:pt>
                <c:pt idx="4086">
                  <c:v>63.282814091041999</c:v>
                </c:pt>
                <c:pt idx="4087">
                  <c:v>108.7142896703045</c:v>
                </c:pt>
                <c:pt idx="4088">
                  <c:v>144.2016302429322</c:v>
                </c:pt>
                <c:pt idx="4089">
                  <c:v>169.23021978713442</c:v>
                </c:pt>
                <c:pt idx="4090">
                  <c:v>183.78968776527466</c:v>
                </c:pt>
                <c:pt idx="4091">
                  <c:v>187.93462049878502</c:v>
                </c:pt>
                <c:pt idx="4092">
                  <c:v>181.86472943676301</c:v>
                </c:pt>
                <c:pt idx="4093">
                  <c:v>165.88615620948639</c:v>
                </c:pt>
                <c:pt idx="4094">
                  <c:v>140.31100513966729</c:v>
                </c:pt>
                <c:pt idx="4095">
                  <c:v>105.28516710168067</c:v>
                </c:pt>
                <c:pt idx="4096">
                  <c:v>61.183168316245421</c:v>
                </c:pt>
                <c:pt idx="4097">
                  <c:v>17.148071338953944</c:v>
                </c:pt>
                <c:pt idx="4098">
                  <c:v>5.4420162447729927</c:v>
                </c:pt>
                <c:pt idx="4099">
                  <c:v>0</c:v>
                </c:pt>
                <c:pt idx="4100">
                  <c:v>0</c:v>
                </c:pt>
                <c:pt idx="4101">
                  <c:v>0</c:v>
                </c:pt>
                <c:pt idx="4102">
                  <c:v>0</c:v>
                </c:pt>
                <c:pt idx="4103">
                  <c:v>0</c:v>
                </c:pt>
                <c:pt idx="4104">
                  <c:v>0</c:v>
                </c:pt>
                <c:pt idx="4105">
                  <c:v>0</c:v>
                </c:pt>
                <c:pt idx="4106">
                  <c:v>0</c:v>
                </c:pt>
                <c:pt idx="4107">
                  <c:v>0</c:v>
                </c:pt>
                <c:pt idx="4108">
                  <c:v>4.7000177382783068</c:v>
                </c:pt>
                <c:pt idx="4109">
                  <c:v>16.013461161321121</c:v>
                </c:pt>
                <c:pt idx="4110">
                  <c:v>65.780284767854766</c:v>
                </c:pt>
                <c:pt idx="4111">
                  <c:v>115.33072370936411</c:v>
                </c:pt>
                <c:pt idx="4112">
                  <c:v>153.60889555047822</c:v>
                </c:pt>
                <c:pt idx="4113">
                  <c:v>180.27120647263683</c:v>
                </c:pt>
                <c:pt idx="4114">
                  <c:v>195.53219505432105</c:v>
                </c:pt>
                <c:pt idx="4115">
                  <c:v>199.63728749650627</c:v>
                </c:pt>
                <c:pt idx="4116">
                  <c:v>192.92218859068231</c:v>
                </c:pt>
                <c:pt idx="4117">
                  <c:v>175.74379493717652</c:v>
                </c:pt>
                <c:pt idx="4118">
                  <c:v>148.35875903531243</c:v>
                </c:pt>
                <c:pt idx="4119">
                  <c:v>110.73860634955885</c:v>
                </c:pt>
                <c:pt idx="4120">
                  <c:v>63.03499083640731</c:v>
                </c:pt>
                <c:pt idx="4121">
                  <c:v>15.370092173821099</c:v>
                </c:pt>
                <c:pt idx="4122">
                  <c:v>4.5310626823179794</c:v>
                </c:pt>
                <c:pt idx="4123">
                  <c:v>0</c:v>
                </c:pt>
                <c:pt idx="4124">
                  <c:v>0</c:v>
                </c:pt>
                <c:pt idx="4125">
                  <c:v>0</c:v>
                </c:pt>
                <c:pt idx="4126">
                  <c:v>0</c:v>
                </c:pt>
                <c:pt idx="4127">
                  <c:v>0</c:v>
                </c:pt>
                <c:pt idx="4128">
                  <c:v>0</c:v>
                </c:pt>
                <c:pt idx="4129">
                  <c:v>0</c:v>
                </c:pt>
                <c:pt idx="4130">
                  <c:v>0</c:v>
                </c:pt>
                <c:pt idx="4131">
                  <c:v>0</c:v>
                </c:pt>
                <c:pt idx="4132">
                  <c:v>4.2448009074171562</c:v>
                </c:pt>
                <c:pt idx="4133">
                  <c:v>15.06647799267901</c:v>
                </c:pt>
                <c:pt idx="4134">
                  <c:v>66.030072153903745</c:v>
                </c:pt>
                <c:pt idx="4135">
                  <c:v>116.73851372023412</c:v>
                </c:pt>
                <c:pt idx="4136">
                  <c:v>155.74677157944711</c:v>
                </c:pt>
                <c:pt idx="4137">
                  <c:v>182.79876567363584</c:v>
                </c:pt>
                <c:pt idx="4138">
                  <c:v>198.2047293172219</c:v>
                </c:pt>
                <c:pt idx="4139">
                  <c:v>202.28407630828028</c:v>
                </c:pt>
                <c:pt idx="4140">
                  <c:v>195.41698297700955</c:v>
                </c:pt>
                <c:pt idx="4141">
                  <c:v>177.96589989021831</c:v>
                </c:pt>
                <c:pt idx="4142">
                  <c:v>150.14975438942724</c:v>
                </c:pt>
                <c:pt idx="4143">
                  <c:v>111.85801069696969</c:v>
                </c:pt>
                <c:pt idx="4144">
                  <c:v>63.140861998692742</c:v>
                </c:pt>
                <c:pt idx="4145">
                  <c:v>14.432604065978332</c:v>
                </c:pt>
                <c:pt idx="4146">
                  <c:v>4.0850190213709423</c:v>
                </c:pt>
                <c:pt idx="4147">
                  <c:v>0</c:v>
                </c:pt>
                <c:pt idx="4148">
                  <c:v>0</c:v>
                </c:pt>
                <c:pt idx="4149">
                  <c:v>0</c:v>
                </c:pt>
                <c:pt idx="4150">
                  <c:v>0</c:v>
                </c:pt>
                <c:pt idx="4151">
                  <c:v>0</c:v>
                </c:pt>
                <c:pt idx="4152">
                  <c:v>0</c:v>
                </c:pt>
                <c:pt idx="4153">
                  <c:v>0</c:v>
                </c:pt>
                <c:pt idx="4154">
                  <c:v>0</c:v>
                </c:pt>
                <c:pt idx="4155">
                  <c:v>0</c:v>
                </c:pt>
                <c:pt idx="4156">
                  <c:v>3.9825998384301808</c:v>
                </c:pt>
                <c:pt idx="4157">
                  <c:v>14.486168549415448</c:v>
                </c:pt>
                <c:pt idx="4158">
                  <c:v>65.769091862374268</c:v>
                </c:pt>
                <c:pt idx="4159">
                  <c:v>116.83256663762349</c:v>
                </c:pt>
                <c:pt idx="4160">
                  <c:v>156.10904058924652</c:v>
                </c:pt>
                <c:pt idx="4161">
                  <c:v>183.37414520136798</c:v>
                </c:pt>
                <c:pt idx="4162">
                  <c:v>198.95241535983615</c:v>
                </c:pt>
                <c:pt idx="4163">
                  <c:v>203.15664695816074</c:v>
                </c:pt>
                <c:pt idx="4164">
                  <c:v>196.34674828075967</c:v>
                </c:pt>
                <c:pt idx="4165">
                  <c:v>178.85830524788142</c:v>
                </c:pt>
                <c:pt idx="4166">
                  <c:v>150.88267938750244</c:v>
                </c:pt>
                <c:pt idx="4167">
                  <c:v>112.2824111999377</c:v>
                </c:pt>
                <c:pt idx="4168">
                  <c:v>63.088957033727972</c:v>
                </c:pt>
                <c:pt idx="4169">
                  <c:v>13.918748052964784</c:v>
                </c:pt>
                <c:pt idx="4170">
                  <c:v>3.8430042572840017</c:v>
                </c:pt>
                <c:pt idx="4171">
                  <c:v>0</c:v>
                </c:pt>
                <c:pt idx="4172">
                  <c:v>0</c:v>
                </c:pt>
                <c:pt idx="4173">
                  <c:v>0</c:v>
                </c:pt>
                <c:pt idx="4174">
                  <c:v>0</c:v>
                </c:pt>
                <c:pt idx="4175">
                  <c:v>0</c:v>
                </c:pt>
                <c:pt idx="4176">
                  <c:v>0</c:v>
                </c:pt>
                <c:pt idx="4177">
                  <c:v>0</c:v>
                </c:pt>
                <c:pt idx="4178">
                  <c:v>0</c:v>
                </c:pt>
                <c:pt idx="4179">
                  <c:v>0</c:v>
                </c:pt>
                <c:pt idx="4180">
                  <c:v>5.2350511569858904</c:v>
                </c:pt>
                <c:pt idx="4181">
                  <c:v>16.780968851381179</c:v>
                </c:pt>
                <c:pt idx="4182">
                  <c:v>61.496921316733207</c:v>
                </c:pt>
                <c:pt idx="4183">
                  <c:v>105.95744776184208</c:v>
                </c:pt>
                <c:pt idx="4184">
                  <c:v>140.49071595177233</c:v>
                </c:pt>
                <c:pt idx="4185">
                  <c:v>164.68383338052911</c:v>
                </c:pt>
                <c:pt idx="4186">
                  <c:v>178.62804035187932</c:v>
                </c:pt>
                <c:pt idx="4187">
                  <c:v>182.46754665397916</c:v>
                </c:pt>
                <c:pt idx="4188">
                  <c:v>176.45872773749986</c:v>
                </c:pt>
                <c:pt idx="4189">
                  <c:v>160.91650729757657</c:v>
                </c:pt>
                <c:pt idx="4190">
                  <c:v>136.11077352503915</c:v>
                </c:pt>
                <c:pt idx="4191">
                  <c:v>102.10333672684193</c:v>
                </c:pt>
                <c:pt idx="4192">
                  <c:v>59.148726248335926</c:v>
                </c:pt>
                <c:pt idx="4193">
                  <c:v>16.163411767578431</c:v>
                </c:pt>
                <c:pt idx="4194">
                  <c:v>5.0627298515537822</c:v>
                </c:pt>
                <c:pt idx="4195">
                  <c:v>0</c:v>
                </c:pt>
                <c:pt idx="4196">
                  <c:v>0</c:v>
                </c:pt>
                <c:pt idx="4197">
                  <c:v>0</c:v>
                </c:pt>
                <c:pt idx="4198">
                  <c:v>0</c:v>
                </c:pt>
                <c:pt idx="4199">
                  <c:v>0</c:v>
                </c:pt>
                <c:pt idx="4200">
                  <c:v>0</c:v>
                </c:pt>
                <c:pt idx="4201">
                  <c:v>0</c:v>
                </c:pt>
                <c:pt idx="4202">
                  <c:v>0</c:v>
                </c:pt>
                <c:pt idx="4203">
                  <c:v>0</c:v>
                </c:pt>
                <c:pt idx="4204">
                  <c:v>5.4073031825250899</c:v>
                </c:pt>
                <c:pt idx="4205">
                  <c:v>17.143506862709422</c:v>
                </c:pt>
                <c:pt idx="4206">
                  <c:v>61.295591117175235</c:v>
                </c:pt>
                <c:pt idx="4207">
                  <c:v>105.25293947309484</c:v>
                </c:pt>
                <c:pt idx="4208">
                  <c:v>139.52176353046093</c:v>
                </c:pt>
                <c:pt idx="4209">
                  <c:v>163.63920833193768</c:v>
                </c:pt>
                <c:pt idx="4210">
                  <c:v>177.63146207262105</c:v>
                </c:pt>
                <c:pt idx="4211">
                  <c:v>181.58199061447095</c:v>
                </c:pt>
                <c:pt idx="4212">
                  <c:v>175.70180678963936</c:v>
                </c:pt>
                <c:pt idx="4213">
                  <c:v>160.28717319813768</c:v>
                </c:pt>
                <c:pt idx="4214">
                  <c:v>135.62228143796798</c:v>
                </c:pt>
                <c:pt idx="4215">
                  <c:v>101.81668914296658</c:v>
                </c:pt>
                <c:pt idx="4216">
                  <c:v>59.192545923760662</c:v>
                </c:pt>
                <c:pt idx="4217">
                  <c:v>16.576146156270781</c:v>
                </c:pt>
                <c:pt idx="4218">
                  <c:v>5.247223395767743</c:v>
                </c:pt>
                <c:pt idx="4219">
                  <c:v>0</c:v>
                </c:pt>
                <c:pt idx="4220">
                  <c:v>0</c:v>
                </c:pt>
                <c:pt idx="4221">
                  <c:v>0</c:v>
                </c:pt>
                <c:pt idx="4222">
                  <c:v>0</c:v>
                </c:pt>
                <c:pt idx="4223">
                  <c:v>0</c:v>
                </c:pt>
                <c:pt idx="4224">
                  <c:v>0</c:v>
                </c:pt>
                <c:pt idx="4225">
                  <c:v>0</c:v>
                </c:pt>
                <c:pt idx="4226">
                  <c:v>0</c:v>
                </c:pt>
                <c:pt idx="4227">
                  <c:v>0</c:v>
                </c:pt>
                <c:pt idx="4228">
                  <c:v>6.2032022330645882</c:v>
                </c:pt>
                <c:pt idx="4229">
                  <c:v>18.556505693645043</c:v>
                </c:pt>
                <c:pt idx="4230">
                  <c:v>57.844458557170348</c:v>
                </c:pt>
                <c:pt idx="4231">
                  <c:v>96.877285144327786</c:v>
                </c:pt>
                <c:pt idx="4232">
                  <c:v>127.5411096492205</c:v>
                </c:pt>
                <c:pt idx="4233">
                  <c:v>149.26268484305302</c:v>
                </c:pt>
                <c:pt idx="4234">
                  <c:v>161.92740704903653</c:v>
                </c:pt>
                <c:pt idx="4235">
                  <c:v>165.52400326581815</c:v>
                </c:pt>
                <c:pt idx="4236">
                  <c:v>160.20913393195306</c:v>
                </c:pt>
                <c:pt idx="4237">
                  <c:v>146.27252264393005</c:v>
                </c:pt>
                <c:pt idx="4238">
                  <c:v>124.04892509303932</c:v>
                </c:pt>
                <c:pt idx="4239">
                  <c:v>93.771908274032171</c:v>
                </c:pt>
                <c:pt idx="4240">
                  <c:v>55.890904521734399</c:v>
                </c:pt>
                <c:pt idx="4241">
                  <c:v>17.950705683484799</c:v>
                </c:pt>
                <c:pt idx="4242">
                  <c:v>6.0221162430376918</c:v>
                </c:pt>
                <c:pt idx="4243">
                  <c:v>0</c:v>
                </c:pt>
                <c:pt idx="4244">
                  <c:v>0</c:v>
                </c:pt>
                <c:pt idx="4245">
                  <c:v>0</c:v>
                </c:pt>
                <c:pt idx="4246">
                  <c:v>0</c:v>
                </c:pt>
                <c:pt idx="4247">
                  <c:v>0</c:v>
                </c:pt>
                <c:pt idx="4248">
                  <c:v>0</c:v>
                </c:pt>
                <c:pt idx="4249">
                  <c:v>0</c:v>
                </c:pt>
                <c:pt idx="4250">
                  <c:v>0</c:v>
                </c:pt>
                <c:pt idx="4251">
                  <c:v>0</c:v>
                </c:pt>
                <c:pt idx="4252">
                  <c:v>6.6912192541758655</c:v>
                </c:pt>
                <c:pt idx="4253">
                  <c:v>19.391594753741348</c:v>
                </c:pt>
                <c:pt idx="4254">
                  <c:v>55.080513965817531</c:v>
                </c:pt>
                <c:pt idx="4255">
                  <c:v>90.697211543386103</c:v>
                </c:pt>
                <c:pt idx="4256">
                  <c:v>119.16157011559334</c:v>
                </c:pt>
                <c:pt idx="4257">
                  <c:v>139.75242744344143</c:v>
                </c:pt>
                <c:pt idx="4258">
                  <c:v>152.12346081030222</c:v>
                </c:pt>
                <c:pt idx="4259">
                  <c:v>156.03666615243333</c:v>
                </c:pt>
                <c:pt idx="4260">
                  <c:v>151.46556466985635</c:v>
                </c:pt>
                <c:pt idx="4261">
                  <c:v>138.60583443906623</c:v>
                </c:pt>
                <c:pt idx="4262">
                  <c:v>117.81807428612824</c:v>
                </c:pt>
                <c:pt idx="4263">
                  <c:v>89.493524993273297</c:v>
                </c:pt>
                <c:pt idx="4264">
                  <c:v>54.306398638057672</c:v>
                </c:pt>
                <c:pt idx="4265">
                  <c:v>19.127111114804244</c:v>
                </c:pt>
                <c:pt idx="4266">
                  <c:v>6.6095329372928173</c:v>
                </c:pt>
                <c:pt idx="4267">
                  <c:v>0</c:v>
                </c:pt>
                <c:pt idx="4268">
                  <c:v>0</c:v>
                </c:pt>
                <c:pt idx="4269">
                  <c:v>0</c:v>
                </c:pt>
                <c:pt idx="4270">
                  <c:v>0</c:v>
                </c:pt>
                <c:pt idx="4271">
                  <c:v>0</c:v>
                </c:pt>
                <c:pt idx="4272">
                  <c:v>0</c:v>
                </c:pt>
                <c:pt idx="4273">
                  <c:v>0</c:v>
                </c:pt>
                <c:pt idx="4274">
                  <c:v>0</c:v>
                </c:pt>
                <c:pt idx="4275">
                  <c:v>0</c:v>
                </c:pt>
                <c:pt idx="4276">
                  <c:v>6.6802861189214644</c:v>
                </c:pt>
                <c:pt idx="4277">
                  <c:v>17.780480339439599</c:v>
                </c:pt>
                <c:pt idx="4278">
                  <c:v>36.932117578688114</c:v>
                </c:pt>
                <c:pt idx="4279">
                  <c:v>55.585647958116816</c:v>
                </c:pt>
                <c:pt idx="4280">
                  <c:v>70.763465519946649</c:v>
                </c:pt>
                <c:pt idx="4281">
                  <c:v>81.838469040874941</c:v>
                </c:pt>
                <c:pt idx="4282">
                  <c:v>88.445133561382278</c:v>
                </c:pt>
                <c:pt idx="4283">
                  <c:v>90.3863729689172</c:v>
                </c:pt>
                <c:pt idx="4284">
                  <c:v>87.663990283148522</c:v>
                </c:pt>
                <c:pt idx="4285">
                  <c:v>80.466962396583938</c:v>
                </c:pt>
                <c:pt idx="4286">
                  <c:v>69.130572468690147</c:v>
                </c:pt>
                <c:pt idx="4287">
                  <c:v>54.070167832039097</c:v>
                </c:pt>
                <c:pt idx="4288">
                  <c:v>35.860075159484687</c:v>
                </c:pt>
                <c:pt idx="4289">
                  <c:v>17.276974322017722</c:v>
                </c:pt>
                <c:pt idx="4290">
                  <c:v>6.511039592363959</c:v>
                </c:pt>
                <c:pt idx="4291">
                  <c:v>0</c:v>
                </c:pt>
                <c:pt idx="4292">
                  <c:v>0</c:v>
                </c:pt>
                <c:pt idx="4293">
                  <c:v>0</c:v>
                </c:pt>
                <c:pt idx="4294">
                  <c:v>0</c:v>
                </c:pt>
                <c:pt idx="4295">
                  <c:v>0</c:v>
                </c:pt>
                <c:pt idx="4296">
                  <c:v>0</c:v>
                </c:pt>
                <c:pt idx="4297">
                  <c:v>0</c:v>
                </c:pt>
                <c:pt idx="4298">
                  <c:v>0</c:v>
                </c:pt>
                <c:pt idx="4299">
                  <c:v>0</c:v>
                </c:pt>
                <c:pt idx="4300">
                  <c:v>5.777535527430036</c:v>
                </c:pt>
                <c:pt idx="4301">
                  <c:v>18.087253326241242</c:v>
                </c:pt>
                <c:pt idx="4302">
                  <c:v>61.870438546012856</c:v>
                </c:pt>
                <c:pt idx="4303">
                  <c:v>105.36042567208084</c:v>
                </c:pt>
                <c:pt idx="4304">
                  <c:v>139.19358933314541</c:v>
                </c:pt>
                <c:pt idx="4305">
                  <c:v>162.87431082568315</c:v>
                </c:pt>
                <c:pt idx="4306">
                  <c:v>176.44226377072255</c:v>
                </c:pt>
                <c:pt idx="4307">
                  <c:v>180.03725707277587</c:v>
                </c:pt>
                <c:pt idx="4308">
                  <c:v>173.94601844316321</c:v>
                </c:pt>
                <c:pt idx="4309">
                  <c:v>158.53632510568832</c:v>
                </c:pt>
                <c:pt idx="4310">
                  <c:v>134.14242986473246</c:v>
                </c:pt>
                <c:pt idx="4311">
                  <c:v>100.89888374036998</c:v>
                </c:pt>
                <c:pt idx="4312">
                  <c:v>59.118786115755952</c:v>
                </c:pt>
                <c:pt idx="4313">
                  <c:v>17.311703787950858</c:v>
                </c:pt>
                <c:pt idx="4314">
                  <c:v>5.5562657022441275</c:v>
                </c:pt>
                <c:pt idx="4315">
                  <c:v>0</c:v>
                </c:pt>
                <c:pt idx="4316">
                  <c:v>0</c:v>
                </c:pt>
                <c:pt idx="4317">
                  <c:v>0</c:v>
                </c:pt>
                <c:pt idx="4318">
                  <c:v>0</c:v>
                </c:pt>
                <c:pt idx="4319">
                  <c:v>0</c:v>
                </c:pt>
                <c:pt idx="4320">
                  <c:v>0</c:v>
                </c:pt>
                <c:pt idx="4321">
                  <c:v>0</c:v>
                </c:pt>
                <c:pt idx="4322">
                  <c:v>0</c:v>
                </c:pt>
                <c:pt idx="4323">
                  <c:v>0</c:v>
                </c:pt>
                <c:pt idx="4324">
                  <c:v>5.7016944730971097</c:v>
                </c:pt>
                <c:pt idx="4325">
                  <c:v>17.76710921387739</c:v>
                </c:pt>
                <c:pt idx="4326">
                  <c:v>59.650439386813638</c:v>
                </c:pt>
                <c:pt idx="4327">
                  <c:v>101.60652754846704</c:v>
                </c:pt>
                <c:pt idx="4328">
                  <c:v>134.78273434324157</c:v>
                </c:pt>
                <c:pt idx="4329">
                  <c:v>158.56591978914918</c:v>
                </c:pt>
                <c:pt idx="4330">
                  <c:v>172.75388468705924</c:v>
                </c:pt>
                <c:pt idx="4331">
                  <c:v>177.197445995078</c:v>
                </c:pt>
                <c:pt idx="4332">
                  <c:v>171.91762025590543</c:v>
                </c:pt>
                <c:pt idx="4333">
                  <c:v>157.11232608937769</c:v>
                </c:pt>
                <c:pt idx="4334">
                  <c:v>133.08928607656685</c:v>
                </c:pt>
                <c:pt idx="4335">
                  <c:v>100.1088586826309</c:v>
                </c:pt>
                <c:pt idx="4336">
                  <c:v>58.723015996981296</c:v>
                </c:pt>
                <c:pt idx="4337">
                  <c:v>17.500011375545462</c:v>
                </c:pt>
                <c:pt idx="4338">
                  <c:v>5.6250348261061456</c:v>
                </c:pt>
                <c:pt idx="4339">
                  <c:v>0</c:v>
                </c:pt>
                <c:pt idx="4340">
                  <c:v>0</c:v>
                </c:pt>
                <c:pt idx="4341">
                  <c:v>0</c:v>
                </c:pt>
                <c:pt idx="4342">
                  <c:v>0</c:v>
                </c:pt>
                <c:pt idx="4343">
                  <c:v>0</c:v>
                </c:pt>
                <c:pt idx="4344">
                  <c:v>0</c:v>
                </c:pt>
                <c:pt idx="4345">
                  <c:v>0</c:v>
                </c:pt>
                <c:pt idx="4346">
                  <c:v>0</c:v>
                </c:pt>
                <c:pt idx="4347">
                  <c:v>0</c:v>
                </c:pt>
                <c:pt idx="4348">
                  <c:v>3.2162789881751319</c:v>
                </c:pt>
                <c:pt idx="4349">
                  <c:v>8.3736965445914464</c:v>
                </c:pt>
                <c:pt idx="4350">
                  <c:v>14.568511829992092</c:v>
                </c:pt>
                <c:pt idx="4351">
                  <c:v>20.429110928497558</c:v>
                </c:pt>
                <c:pt idx="4352">
                  <c:v>25.323053353950989</c:v>
                </c:pt>
                <c:pt idx="4353">
                  <c:v>28.970265487960202</c:v>
                </c:pt>
                <c:pt idx="4354">
                  <c:v>31.180236496449339</c:v>
                </c:pt>
                <c:pt idx="4355">
                  <c:v>31.846322444094884</c:v>
                </c:pt>
                <c:pt idx="4356">
                  <c:v>30.951860645118433</c:v>
                </c:pt>
                <c:pt idx="4357">
                  <c:v>28.566434729819278</c:v>
                </c:pt>
                <c:pt idx="4358">
                  <c:v>24.834992471335951</c:v>
                </c:pt>
                <c:pt idx="4359">
                  <c:v>19.961560184202476</c:v>
                </c:pt>
                <c:pt idx="4360">
                  <c:v>14.211549143826254</c:v>
                </c:pt>
                <c:pt idx="4361">
                  <c:v>8.1725398592257861</c:v>
                </c:pt>
                <c:pt idx="4362">
                  <c:v>3.1470481333885494</c:v>
                </c:pt>
                <c:pt idx="4363">
                  <c:v>0</c:v>
                </c:pt>
                <c:pt idx="4364">
                  <c:v>0</c:v>
                </c:pt>
                <c:pt idx="4365">
                  <c:v>0</c:v>
                </c:pt>
                <c:pt idx="4366">
                  <c:v>0</c:v>
                </c:pt>
                <c:pt idx="4367">
                  <c:v>0</c:v>
                </c:pt>
                <c:pt idx="4368">
                  <c:v>0</c:v>
                </c:pt>
                <c:pt idx="4369">
                  <c:v>0</c:v>
                </c:pt>
                <c:pt idx="4370">
                  <c:v>0</c:v>
                </c:pt>
                <c:pt idx="4371">
                  <c:v>0</c:v>
                </c:pt>
                <c:pt idx="4372">
                  <c:v>5.9226124644133558</c:v>
                </c:pt>
                <c:pt idx="4373">
                  <c:v>18.259950694955759</c:v>
                </c:pt>
                <c:pt idx="4374">
                  <c:v>58.735584204064416</c:v>
                </c:pt>
                <c:pt idx="4375">
                  <c:v>98.92685480321822</c:v>
                </c:pt>
                <c:pt idx="4376">
                  <c:v>130.3318619795057</c:v>
                </c:pt>
                <c:pt idx="4377">
                  <c:v>152.41654493400324</c:v>
                </c:pt>
                <c:pt idx="4378">
                  <c:v>165.14245959593981</c:v>
                </c:pt>
                <c:pt idx="4379">
                  <c:v>168.58196614589244</c:v>
                </c:pt>
                <c:pt idx="4380">
                  <c:v>162.96673673312154</c:v>
                </c:pt>
                <c:pt idx="4381">
                  <c:v>148.633092690697</c:v>
                </c:pt>
                <c:pt idx="4382">
                  <c:v>125.91975699136752</c:v>
                </c:pt>
                <c:pt idx="4383">
                  <c:v>95.015352971407111</c:v>
                </c:pt>
                <c:pt idx="4384">
                  <c:v>56.294539498674261</c:v>
                </c:pt>
                <c:pt idx="4385">
                  <c:v>17.528081123086181</c:v>
                </c:pt>
                <c:pt idx="4386">
                  <c:v>5.7108249579658246</c:v>
                </c:pt>
                <c:pt idx="4387">
                  <c:v>0</c:v>
                </c:pt>
                <c:pt idx="4388">
                  <c:v>0</c:v>
                </c:pt>
                <c:pt idx="4389">
                  <c:v>0</c:v>
                </c:pt>
                <c:pt idx="4390">
                  <c:v>0</c:v>
                </c:pt>
                <c:pt idx="4391">
                  <c:v>0</c:v>
                </c:pt>
                <c:pt idx="4392">
                  <c:v>0</c:v>
                </c:pt>
                <c:pt idx="4393">
                  <c:v>0</c:v>
                </c:pt>
                <c:pt idx="4394">
                  <c:v>0</c:v>
                </c:pt>
                <c:pt idx="4395">
                  <c:v>0</c:v>
                </c:pt>
                <c:pt idx="4396">
                  <c:v>4.8272670171277259</c:v>
                </c:pt>
                <c:pt idx="4397">
                  <c:v>16.172834302473884</c:v>
                </c:pt>
                <c:pt idx="4398">
                  <c:v>61.955856933420776</c:v>
                </c:pt>
                <c:pt idx="4399">
                  <c:v>107.61413288341518</c:v>
                </c:pt>
                <c:pt idx="4400">
                  <c:v>143.06766962107145</c:v>
                </c:pt>
                <c:pt idx="4401">
                  <c:v>167.91625609569891</c:v>
                </c:pt>
                <c:pt idx="4402">
                  <c:v>182.26374558773068</c:v>
                </c:pt>
                <c:pt idx="4403">
                  <c:v>186.25496547266303</c:v>
                </c:pt>
                <c:pt idx="4404">
                  <c:v>180.14254086192091</c:v>
                </c:pt>
                <c:pt idx="4405">
                  <c:v>164.23566180581827</c:v>
                </c:pt>
                <c:pt idx="4406">
                  <c:v>138.79599843602441</c:v>
                </c:pt>
                <c:pt idx="4407">
                  <c:v>103.86852754856653</c:v>
                </c:pt>
                <c:pt idx="4408">
                  <c:v>59.695189631338962</c:v>
                </c:pt>
                <c:pt idx="4409">
                  <c:v>15.605146510875308</c:v>
                </c:pt>
                <c:pt idx="4410">
                  <c:v>4.6760725209479368</c:v>
                </c:pt>
                <c:pt idx="4411">
                  <c:v>0</c:v>
                </c:pt>
                <c:pt idx="4412">
                  <c:v>0</c:v>
                </c:pt>
                <c:pt idx="4413">
                  <c:v>0</c:v>
                </c:pt>
                <c:pt idx="4414">
                  <c:v>0</c:v>
                </c:pt>
                <c:pt idx="4415">
                  <c:v>0</c:v>
                </c:pt>
                <c:pt idx="4416">
                  <c:v>0</c:v>
                </c:pt>
                <c:pt idx="4417">
                  <c:v>0</c:v>
                </c:pt>
                <c:pt idx="4418">
                  <c:v>0</c:v>
                </c:pt>
                <c:pt idx="4419">
                  <c:v>0</c:v>
                </c:pt>
                <c:pt idx="4420">
                  <c:v>4.9181029409960315</c:v>
                </c:pt>
                <c:pt idx="4421">
                  <c:v>16.344533977726837</c:v>
                </c:pt>
                <c:pt idx="4422">
                  <c:v>61.074447062018386</c:v>
                </c:pt>
                <c:pt idx="4423">
                  <c:v>105.5850165264395</c:v>
                </c:pt>
                <c:pt idx="4424">
                  <c:v>140.06331617384197</c:v>
                </c:pt>
                <c:pt idx="4425">
                  <c:v>164.12316869872842</c:v>
                </c:pt>
                <c:pt idx="4426">
                  <c:v>177.89832236555398</c:v>
                </c:pt>
                <c:pt idx="4427">
                  <c:v>181.58174023708074</c:v>
                </c:pt>
                <c:pt idx="4428">
                  <c:v>175.47358680246515</c:v>
                </c:pt>
                <c:pt idx="4429">
                  <c:v>159.91511382606282</c:v>
                </c:pt>
                <c:pt idx="4430">
                  <c:v>135.17729410586671</c:v>
                </c:pt>
                <c:pt idx="4431">
                  <c:v>101.29582830287323</c:v>
                </c:pt>
                <c:pt idx="4432">
                  <c:v>58.475690244922767</c:v>
                </c:pt>
                <c:pt idx="4433">
                  <c:v>15.6759771143027</c:v>
                </c:pt>
                <c:pt idx="4434">
                  <c:v>4.7387661835065202</c:v>
                </c:pt>
                <c:pt idx="4435">
                  <c:v>0</c:v>
                </c:pt>
                <c:pt idx="4436">
                  <c:v>0</c:v>
                </c:pt>
                <c:pt idx="4437">
                  <c:v>0</c:v>
                </c:pt>
                <c:pt idx="4438">
                  <c:v>0</c:v>
                </c:pt>
                <c:pt idx="4439">
                  <c:v>0</c:v>
                </c:pt>
                <c:pt idx="4440">
                  <c:v>0</c:v>
                </c:pt>
                <c:pt idx="4441">
                  <c:v>0</c:v>
                </c:pt>
                <c:pt idx="4442">
                  <c:v>0</c:v>
                </c:pt>
                <c:pt idx="4443">
                  <c:v>0</c:v>
                </c:pt>
                <c:pt idx="4444">
                  <c:v>4.192129650370366</c:v>
                </c:pt>
                <c:pt idx="4445">
                  <c:v>14.911363725552391</c:v>
                </c:pt>
                <c:pt idx="4446">
                  <c:v>62.774735284265674</c:v>
                </c:pt>
                <c:pt idx="4447">
                  <c:v>110.38527872017119</c:v>
                </c:pt>
                <c:pt idx="4448">
                  <c:v>146.9539237957587</c:v>
                </c:pt>
                <c:pt idx="4449">
                  <c:v>172.23663672259835</c:v>
                </c:pt>
                <c:pt idx="4450">
                  <c:v>186.54418722674973</c:v>
                </c:pt>
                <c:pt idx="4451">
                  <c:v>190.21526101047533</c:v>
                </c:pt>
                <c:pt idx="4452">
                  <c:v>183.6495294003837</c:v>
                </c:pt>
                <c:pt idx="4453">
                  <c:v>167.2194678256445</c:v>
                </c:pt>
                <c:pt idx="4454">
                  <c:v>141.14469307452231</c:v>
                </c:pt>
                <c:pt idx="4455">
                  <c:v>105.31838522828967</c:v>
                </c:pt>
                <c:pt idx="4456">
                  <c:v>59.765628225122576</c:v>
                </c:pt>
                <c:pt idx="4457">
                  <c:v>14.226017207339542</c:v>
                </c:pt>
                <c:pt idx="4458">
                  <c:v>4.0204699176438536</c:v>
                </c:pt>
                <c:pt idx="4459">
                  <c:v>0</c:v>
                </c:pt>
                <c:pt idx="4460">
                  <c:v>0</c:v>
                </c:pt>
                <c:pt idx="4461">
                  <c:v>0</c:v>
                </c:pt>
                <c:pt idx="4462">
                  <c:v>0</c:v>
                </c:pt>
                <c:pt idx="4463">
                  <c:v>0</c:v>
                </c:pt>
                <c:pt idx="4464">
                  <c:v>0</c:v>
                </c:pt>
                <c:pt idx="4465">
                  <c:v>0</c:v>
                </c:pt>
                <c:pt idx="4466">
                  <c:v>0</c:v>
                </c:pt>
                <c:pt idx="4467">
                  <c:v>0</c:v>
                </c:pt>
                <c:pt idx="4468">
                  <c:v>6.1955686650426811</c:v>
                </c:pt>
                <c:pt idx="4469">
                  <c:v>18.557385791884144</c:v>
                </c:pt>
                <c:pt idx="4470">
                  <c:v>51.771988353363646</c:v>
                </c:pt>
                <c:pt idx="4471">
                  <c:v>84.678972640080062</c:v>
                </c:pt>
                <c:pt idx="4472">
                  <c:v>110.68824876457298</c:v>
                </c:pt>
                <c:pt idx="4473">
                  <c:v>129.18595205455972</c:v>
                </c:pt>
                <c:pt idx="4474">
                  <c:v>139.97456714013217</c:v>
                </c:pt>
                <c:pt idx="4475">
                  <c:v>142.99606817026819</c:v>
                </c:pt>
                <c:pt idx="4476">
                  <c:v>138.37972384778328</c:v>
                </c:pt>
                <c:pt idx="4477">
                  <c:v>126.40716918172353</c:v>
                </c:pt>
                <c:pt idx="4478">
                  <c:v>107.43339246316359</c:v>
                </c:pt>
                <c:pt idx="4479">
                  <c:v>81.763017645375299</c:v>
                </c:pt>
                <c:pt idx="4480">
                  <c:v>49.893289361028408</c:v>
                </c:pt>
                <c:pt idx="4481">
                  <c:v>17.906933765457282</c:v>
                </c:pt>
                <c:pt idx="4482">
                  <c:v>6.0022106447600629</c:v>
                </c:pt>
                <c:pt idx="4483">
                  <c:v>0</c:v>
                </c:pt>
                <c:pt idx="4484">
                  <c:v>0</c:v>
                </c:pt>
                <c:pt idx="4485">
                  <c:v>0</c:v>
                </c:pt>
                <c:pt idx="4486">
                  <c:v>0</c:v>
                </c:pt>
                <c:pt idx="4487">
                  <c:v>0</c:v>
                </c:pt>
                <c:pt idx="4488">
                  <c:v>0</c:v>
                </c:pt>
                <c:pt idx="4489">
                  <c:v>0</c:v>
                </c:pt>
                <c:pt idx="4490">
                  <c:v>0</c:v>
                </c:pt>
                <c:pt idx="4491">
                  <c:v>0</c:v>
                </c:pt>
                <c:pt idx="4492">
                  <c:v>4.2886596315573744</c:v>
                </c:pt>
                <c:pt idx="4493">
                  <c:v>15.228365838655526</c:v>
                </c:pt>
                <c:pt idx="4494">
                  <c:v>62.802522924609868</c:v>
                </c:pt>
                <c:pt idx="4495">
                  <c:v>110.4743322368097</c:v>
                </c:pt>
                <c:pt idx="4496">
                  <c:v>147.54947107149076</c:v>
                </c:pt>
                <c:pt idx="4497">
                  <c:v>173.642220163594</c:v>
                </c:pt>
                <c:pt idx="4498">
                  <c:v>188.84829598067543</c:v>
                </c:pt>
                <c:pt idx="4499">
                  <c:v>193.26943176312491</c:v>
                </c:pt>
                <c:pt idx="4500">
                  <c:v>187.10561404519049</c:v>
                </c:pt>
                <c:pt idx="4501">
                  <c:v>170.62159192950332</c:v>
                </c:pt>
                <c:pt idx="4502">
                  <c:v>144.0513915712605</c:v>
                </c:pt>
                <c:pt idx="4503">
                  <c:v>107.42133493732261</c:v>
                </c:pt>
                <c:pt idx="4504">
                  <c:v>60.984454012982937</c:v>
                </c:pt>
                <c:pt idx="4505">
                  <c:v>14.804871464003783</c:v>
                </c:pt>
                <c:pt idx="4506">
                  <c:v>4.1824083001203594</c:v>
                </c:pt>
                <c:pt idx="4507">
                  <c:v>0</c:v>
                </c:pt>
                <c:pt idx="4508">
                  <c:v>0</c:v>
                </c:pt>
                <c:pt idx="4509">
                  <c:v>0</c:v>
                </c:pt>
                <c:pt idx="4510">
                  <c:v>0</c:v>
                </c:pt>
                <c:pt idx="4511">
                  <c:v>0</c:v>
                </c:pt>
                <c:pt idx="4512">
                  <c:v>0</c:v>
                </c:pt>
                <c:pt idx="4513">
                  <c:v>0</c:v>
                </c:pt>
                <c:pt idx="4514">
                  <c:v>0</c:v>
                </c:pt>
                <c:pt idx="4515">
                  <c:v>0</c:v>
                </c:pt>
                <c:pt idx="4516">
                  <c:v>4.5890329435175294</c:v>
                </c:pt>
                <c:pt idx="4517">
                  <c:v>15.920603313377033</c:v>
                </c:pt>
                <c:pt idx="4518">
                  <c:v>62.089631249252342</c:v>
                </c:pt>
                <c:pt idx="4519">
                  <c:v>108.09908778387418</c:v>
                </c:pt>
                <c:pt idx="4520">
                  <c:v>143.63482707125223</c:v>
                </c:pt>
                <c:pt idx="4521">
                  <c:v>168.33886178559854</c:v>
                </c:pt>
                <c:pt idx="4522">
                  <c:v>182.40001583252223</c:v>
                </c:pt>
                <c:pt idx="4523">
                  <c:v>186.06663977655342</c:v>
                </c:pt>
                <c:pt idx="4524">
                  <c:v>179.68806747876062</c:v>
                </c:pt>
                <c:pt idx="4525">
                  <c:v>163.63611855411921</c:v>
                </c:pt>
                <c:pt idx="4526">
                  <c:v>138.18322340869688</c:v>
                </c:pt>
                <c:pt idx="4527">
                  <c:v>103.32916628000009</c:v>
                </c:pt>
                <c:pt idx="4528">
                  <c:v>59.225298284097093</c:v>
                </c:pt>
                <c:pt idx="4529">
                  <c:v>15.216063174452056</c:v>
                </c:pt>
                <c:pt idx="4530">
                  <c:v>4.4084321537797342</c:v>
                </c:pt>
                <c:pt idx="4531">
                  <c:v>0</c:v>
                </c:pt>
                <c:pt idx="4532">
                  <c:v>0</c:v>
                </c:pt>
                <c:pt idx="4533">
                  <c:v>0</c:v>
                </c:pt>
                <c:pt idx="4534">
                  <c:v>0</c:v>
                </c:pt>
                <c:pt idx="4535">
                  <c:v>0</c:v>
                </c:pt>
                <c:pt idx="4536">
                  <c:v>0</c:v>
                </c:pt>
                <c:pt idx="4537">
                  <c:v>0</c:v>
                </c:pt>
                <c:pt idx="4538">
                  <c:v>0</c:v>
                </c:pt>
                <c:pt idx="4539">
                  <c:v>0</c:v>
                </c:pt>
                <c:pt idx="4540">
                  <c:v>3.8213849386629914</c:v>
                </c:pt>
                <c:pt idx="4541">
                  <c:v>14.302223503236517</c:v>
                </c:pt>
                <c:pt idx="4542">
                  <c:v>63.352019458697868</c:v>
                </c:pt>
                <c:pt idx="4543">
                  <c:v>112.35571224638824</c:v>
                </c:pt>
                <c:pt idx="4544">
                  <c:v>150.07099516396264</c:v>
                </c:pt>
                <c:pt idx="4545">
                  <c:v>176.24992936021206</c:v>
                </c:pt>
                <c:pt idx="4546">
                  <c:v>191.18382936067067</c:v>
                </c:pt>
                <c:pt idx="4547">
                  <c:v>195.17106562197176</c:v>
                </c:pt>
                <c:pt idx="4548">
                  <c:v>188.56975401554593</c:v>
                </c:pt>
                <c:pt idx="4549">
                  <c:v>171.7227478622361</c:v>
                </c:pt>
                <c:pt idx="4550">
                  <c:v>144.83765998105059</c:v>
                </c:pt>
                <c:pt idx="4551">
                  <c:v>107.8063539799909</c:v>
                </c:pt>
                <c:pt idx="4552">
                  <c:v>60.675012665943413</c:v>
                </c:pt>
                <c:pt idx="4553">
                  <c:v>13.723525441473763</c:v>
                </c:pt>
                <c:pt idx="4554">
                  <c:v>3.6839093906572438</c:v>
                </c:pt>
                <c:pt idx="4555">
                  <c:v>0</c:v>
                </c:pt>
                <c:pt idx="4556">
                  <c:v>0</c:v>
                </c:pt>
                <c:pt idx="4557">
                  <c:v>0</c:v>
                </c:pt>
                <c:pt idx="4558">
                  <c:v>0</c:v>
                </c:pt>
                <c:pt idx="4559">
                  <c:v>0</c:v>
                </c:pt>
                <c:pt idx="4560">
                  <c:v>0</c:v>
                </c:pt>
                <c:pt idx="4561">
                  <c:v>0</c:v>
                </c:pt>
                <c:pt idx="4562">
                  <c:v>0</c:v>
                </c:pt>
                <c:pt idx="4563">
                  <c:v>0</c:v>
                </c:pt>
                <c:pt idx="4564">
                  <c:v>4.8850703512122626</c:v>
                </c:pt>
                <c:pt idx="4565">
                  <c:v>16.661027413705316</c:v>
                </c:pt>
                <c:pt idx="4566">
                  <c:v>60.71020577438756</c:v>
                </c:pt>
                <c:pt idx="4567">
                  <c:v>104.96825740710727</c:v>
                </c:pt>
                <c:pt idx="4568">
                  <c:v>139.75809116693341</c:v>
                </c:pt>
                <c:pt idx="4569">
                  <c:v>164.52520733018207</c:v>
                </c:pt>
                <c:pt idx="4570">
                  <c:v>179.15972996291541</c:v>
                </c:pt>
                <c:pt idx="4571">
                  <c:v>183.59723015321165</c:v>
                </c:pt>
                <c:pt idx="4572">
                  <c:v>177.92828991095053</c:v>
                </c:pt>
                <c:pt idx="4573">
                  <c:v>162.38858795846491</c:v>
                </c:pt>
                <c:pt idx="4574">
                  <c:v>137.27793309945642</c:v>
                </c:pt>
                <c:pt idx="4575">
                  <c:v>102.79083694404298</c:v>
                </c:pt>
                <c:pt idx="4576">
                  <c:v>59.387566155190306</c:v>
                </c:pt>
                <c:pt idx="4577">
                  <c:v>16.31180388582073</c:v>
                </c:pt>
                <c:pt idx="4578">
                  <c:v>4.7940209013845321</c:v>
                </c:pt>
                <c:pt idx="4579">
                  <c:v>0</c:v>
                </c:pt>
                <c:pt idx="4580">
                  <c:v>0</c:v>
                </c:pt>
                <c:pt idx="4581">
                  <c:v>0</c:v>
                </c:pt>
                <c:pt idx="4582">
                  <c:v>0</c:v>
                </c:pt>
                <c:pt idx="4583">
                  <c:v>0</c:v>
                </c:pt>
                <c:pt idx="4584">
                  <c:v>0</c:v>
                </c:pt>
                <c:pt idx="4585">
                  <c:v>0</c:v>
                </c:pt>
                <c:pt idx="4586">
                  <c:v>0</c:v>
                </c:pt>
                <c:pt idx="4587">
                  <c:v>0</c:v>
                </c:pt>
                <c:pt idx="4588">
                  <c:v>4.4590992865575689</c:v>
                </c:pt>
                <c:pt idx="4589">
                  <c:v>12.734190911250302</c:v>
                </c:pt>
                <c:pt idx="4590">
                  <c:v>24.2583078427709</c:v>
                </c:pt>
                <c:pt idx="4591">
                  <c:v>35.274173216003184</c:v>
                </c:pt>
                <c:pt idx="4592">
                  <c:v>44.288324713486546</c:v>
                </c:pt>
                <c:pt idx="4593">
                  <c:v>50.859635577550868</c:v>
                </c:pt>
                <c:pt idx="4594">
                  <c:v>54.727559929868818</c:v>
                </c:pt>
                <c:pt idx="4595">
                  <c:v>55.771679217659205</c:v>
                </c:pt>
                <c:pt idx="4596">
                  <c:v>54.015023769209307</c:v>
                </c:pt>
                <c:pt idx="4597">
                  <c:v>49.605884931390634</c:v>
                </c:pt>
                <c:pt idx="4598">
                  <c:v>42.788164435392368</c:v>
                </c:pt>
                <c:pt idx="4599">
                  <c:v>33.865227692883543</c:v>
                </c:pt>
                <c:pt idx="4600">
                  <c:v>23.228774161074163</c:v>
                </c:pt>
                <c:pt idx="4601">
                  <c:v>12.208539129338824</c:v>
                </c:pt>
                <c:pt idx="4602">
                  <c:v>4.2955131009277014</c:v>
                </c:pt>
                <c:pt idx="4603">
                  <c:v>0</c:v>
                </c:pt>
                <c:pt idx="4604">
                  <c:v>0</c:v>
                </c:pt>
                <c:pt idx="4605">
                  <c:v>0</c:v>
                </c:pt>
                <c:pt idx="4606">
                  <c:v>0</c:v>
                </c:pt>
                <c:pt idx="4607">
                  <c:v>0</c:v>
                </c:pt>
                <c:pt idx="4608">
                  <c:v>0</c:v>
                </c:pt>
                <c:pt idx="4609">
                  <c:v>0</c:v>
                </c:pt>
                <c:pt idx="4610">
                  <c:v>0</c:v>
                </c:pt>
                <c:pt idx="4611">
                  <c:v>0</c:v>
                </c:pt>
                <c:pt idx="4612">
                  <c:v>3.5141297142063666</c:v>
                </c:pt>
                <c:pt idx="4613">
                  <c:v>13.846851575020027</c:v>
                </c:pt>
                <c:pt idx="4614">
                  <c:v>64.552584369365718</c:v>
                </c:pt>
                <c:pt idx="4615">
                  <c:v>115.33972458705631</c:v>
                </c:pt>
                <c:pt idx="4616">
                  <c:v>154.38143699650377</c:v>
                </c:pt>
                <c:pt idx="4617">
                  <c:v>181.44697300415757</c:v>
                </c:pt>
                <c:pt idx="4618">
                  <c:v>196.8626059558037</c:v>
                </c:pt>
                <c:pt idx="4619">
                  <c:v>200.9555812360592</c:v>
                </c:pt>
                <c:pt idx="4620">
                  <c:v>194.10905804999533</c:v>
                </c:pt>
                <c:pt idx="4621">
                  <c:v>176.68183548103084</c:v>
                </c:pt>
                <c:pt idx="4622">
                  <c:v>148.88142107886168</c:v>
                </c:pt>
                <c:pt idx="4623">
                  <c:v>110.57355315165451</c:v>
                </c:pt>
                <c:pt idx="4624">
                  <c:v>61.772555757436315</c:v>
                </c:pt>
                <c:pt idx="4625">
                  <c:v>13.27681032519369</c:v>
                </c:pt>
                <c:pt idx="4626">
                  <c:v>3.3857826476773467</c:v>
                </c:pt>
                <c:pt idx="4627">
                  <c:v>0</c:v>
                </c:pt>
                <c:pt idx="4628">
                  <c:v>0</c:v>
                </c:pt>
                <c:pt idx="4629">
                  <c:v>0</c:v>
                </c:pt>
                <c:pt idx="4630">
                  <c:v>0</c:v>
                </c:pt>
                <c:pt idx="4631">
                  <c:v>0</c:v>
                </c:pt>
                <c:pt idx="4632">
                  <c:v>0</c:v>
                </c:pt>
                <c:pt idx="4633">
                  <c:v>0</c:v>
                </c:pt>
                <c:pt idx="4634">
                  <c:v>0</c:v>
                </c:pt>
                <c:pt idx="4635">
                  <c:v>0</c:v>
                </c:pt>
                <c:pt idx="4636">
                  <c:v>5.8417113681957149</c:v>
                </c:pt>
                <c:pt idx="4637">
                  <c:v>18.225268281025237</c:v>
                </c:pt>
                <c:pt idx="4638">
                  <c:v>46.816044404107117</c:v>
                </c:pt>
                <c:pt idx="4639">
                  <c:v>75.192809564690918</c:v>
                </c:pt>
                <c:pt idx="4640">
                  <c:v>97.940185551042916</c:v>
                </c:pt>
                <c:pt idx="4641">
                  <c:v>114.36502991980605</c:v>
                </c:pt>
                <c:pt idx="4642">
                  <c:v>124.12562287779481</c:v>
                </c:pt>
                <c:pt idx="4643">
                  <c:v>127.03500043388374</c:v>
                </c:pt>
                <c:pt idx="4644">
                  <c:v>123.1207701302459</c:v>
                </c:pt>
                <c:pt idx="4645">
                  <c:v>112.61262784953655</c:v>
                </c:pt>
                <c:pt idx="4646">
                  <c:v>95.882832585783092</c:v>
                </c:pt>
                <c:pt idx="4647">
                  <c:v>73.338279369635359</c:v>
                </c:pt>
                <c:pt idx="4648">
                  <c:v>45.596880346674936</c:v>
                </c:pt>
                <c:pt idx="4649">
                  <c:v>17.766746052930536</c:v>
                </c:pt>
                <c:pt idx="4650">
                  <c:v>5.7114245365447918</c:v>
                </c:pt>
                <c:pt idx="4651">
                  <c:v>0</c:v>
                </c:pt>
                <c:pt idx="4652">
                  <c:v>0</c:v>
                </c:pt>
                <c:pt idx="4653">
                  <c:v>0</c:v>
                </c:pt>
                <c:pt idx="4654">
                  <c:v>0</c:v>
                </c:pt>
                <c:pt idx="4655">
                  <c:v>0</c:v>
                </c:pt>
                <c:pt idx="4656">
                  <c:v>0</c:v>
                </c:pt>
                <c:pt idx="4657">
                  <c:v>0</c:v>
                </c:pt>
                <c:pt idx="4658">
                  <c:v>0</c:v>
                </c:pt>
                <c:pt idx="4659">
                  <c:v>0</c:v>
                </c:pt>
                <c:pt idx="4660">
                  <c:v>5.4340902841353786</c:v>
                </c:pt>
                <c:pt idx="4661">
                  <c:v>18.046857877276054</c:v>
                </c:pt>
                <c:pt idx="4662">
                  <c:v>55.081314357290807</c:v>
                </c:pt>
                <c:pt idx="4663">
                  <c:v>92.207573465975273</c:v>
                </c:pt>
                <c:pt idx="4664">
                  <c:v>121.70680422982524</c:v>
                </c:pt>
                <c:pt idx="4665">
                  <c:v>142.89006737456202</c:v>
                </c:pt>
                <c:pt idx="4666">
                  <c:v>155.47741487033261</c:v>
                </c:pt>
                <c:pt idx="4667">
                  <c:v>159.30249257703136</c:v>
                </c:pt>
                <c:pt idx="4668">
                  <c:v>154.4056781194972</c:v>
                </c:pt>
                <c:pt idx="4669">
                  <c:v>141.02703667622134</c:v>
                </c:pt>
                <c:pt idx="4670">
                  <c:v>119.53478088397308</c:v>
                </c:pt>
                <c:pt idx="4671">
                  <c:v>90.280103334966412</c:v>
                </c:pt>
                <c:pt idx="4672">
                  <c:v>53.869445599462992</c:v>
                </c:pt>
                <c:pt idx="4673">
                  <c:v>17.664458669125917</c:v>
                </c:pt>
                <c:pt idx="4674">
                  <c:v>5.3320720080777058</c:v>
                </c:pt>
                <c:pt idx="4675">
                  <c:v>0</c:v>
                </c:pt>
                <c:pt idx="4676">
                  <c:v>0</c:v>
                </c:pt>
                <c:pt idx="4677">
                  <c:v>0</c:v>
                </c:pt>
                <c:pt idx="4678">
                  <c:v>0</c:v>
                </c:pt>
                <c:pt idx="4679">
                  <c:v>0</c:v>
                </c:pt>
                <c:pt idx="4680">
                  <c:v>0</c:v>
                </c:pt>
                <c:pt idx="4681">
                  <c:v>0</c:v>
                </c:pt>
                <c:pt idx="4682">
                  <c:v>0</c:v>
                </c:pt>
                <c:pt idx="4683">
                  <c:v>0</c:v>
                </c:pt>
                <c:pt idx="4684">
                  <c:v>4.5060892970863948</c:v>
                </c:pt>
                <c:pt idx="4685">
                  <c:v>13.654708431584037</c:v>
                </c:pt>
                <c:pt idx="4686">
                  <c:v>27.120174002036229</c:v>
                </c:pt>
                <c:pt idx="4687">
                  <c:v>40.114021910665699</c:v>
                </c:pt>
                <c:pt idx="4688">
                  <c:v>50.769083981769853</c:v>
                </c:pt>
                <c:pt idx="4689">
                  <c:v>58.578777644875316</c:v>
                </c:pt>
                <c:pt idx="4690">
                  <c:v>63.233425765631821</c:v>
                </c:pt>
                <c:pt idx="4691">
                  <c:v>64.572300225180356</c:v>
                </c:pt>
                <c:pt idx="4692">
                  <c:v>62.597867093735296</c:v>
                </c:pt>
                <c:pt idx="4693">
                  <c:v>57.462718123416465</c:v>
                </c:pt>
                <c:pt idx="4694">
                  <c:v>49.439071832157644</c:v>
                </c:pt>
                <c:pt idx="4695">
                  <c:v>38.874795554293456</c:v>
                </c:pt>
                <c:pt idx="4696">
                  <c:v>26.230748436992965</c:v>
                </c:pt>
                <c:pt idx="4697">
                  <c:v>13.220005324421637</c:v>
                </c:pt>
                <c:pt idx="4698">
                  <c:v>4.3790099497611576</c:v>
                </c:pt>
                <c:pt idx="4699">
                  <c:v>0</c:v>
                </c:pt>
                <c:pt idx="4700">
                  <c:v>0</c:v>
                </c:pt>
                <c:pt idx="4701">
                  <c:v>0</c:v>
                </c:pt>
                <c:pt idx="4702">
                  <c:v>0</c:v>
                </c:pt>
                <c:pt idx="4703">
                  <c:v>0</c:v>
                </c:pt>
                <c:pt idx="4704">
                  <c:v>0</c:v>
                </c:pt>
                <c:pt idx="4705">
                  <c:v>0</c:v>
                </c:pt>
                <c:pt idx="4706">
                  <c:v>0</c:v>
                </c:pt>
                <c:pt idx="4707">
                  <c:v>0</c:v>
                </c:pt>
                <c:pt idx="4708">
                  <c:v>4.1172043453463445</c:v>
                </c:pt>
                <c:pt idx="4709">
                  <c:v>15.509507321778251</c:v>
                </c:pt>
                <c:pt idx="4710">
                  <c:v>61.631489468463208</c:v>
                </c:pt>
                <c:pt idx="4711">
                  <c:v>108.12894963804276</c:v>
                </c:pt>
                <c:pt idx="4712">
                  <c:v>144.48650613748219</c:v>
                </c:pt>
                <c:pt idx="4713">
                  <c:v>170.21313351873266</c:v>
                </c:pt>
                <c:pt idx="4714">
                  <c:v>185.2921757109323</c:v>
                </c:pt>
                <c:pt idx="4715">
                  <c:v>189.7412477647778</c:v>
                </c:pt>
                <c:pt idx="4716">
                  <c:v>183.71539891021027</c:v>
                </c:pt>
                <c:pt idx="4717">
                  <c:v>167.48194364440482</c:v>
                </c:pt>
                <c:pt idx="4718">
                  <c:v>141.3269309157667</c:v>
                </c:pt>
                <c:pt idx="4719">
                  <c:v>105.37416201564145</c:v>
                </c:pt>
                <c:pt idx="4720">
                  <c:v>59.988976170833908</c:v>
                </c:pt>
                <c:pt idx="4721">
                  <c:v>15.113676098328819</c:v>
                </c:pt>
                <c:pt idx="4722">
                  <c:v>4.0242644741398621</c:v>
                </c:pt>
                <c:pt idx="4723">
                  <c:v>0</c:v>
                </c:pt>
                <c:pt idx="4724">
                  <c:v>0</c:v>
                </c:pt>
                <c:pt idx="4725">
                  <c:v>0</c:v>
                </c:pt>
                <c:pt idx="4726">
                  <c:v>0</c:v>
                </c:pt>
                <c:pt idx="4727">
                  <c:v>0</c:v>
                </c:pt>
                <c:pt idx="4728">
                  <c:v>0</c:v>
                </c:pt>
                <c:pt idx="4729">
                  <c:v>0</c:v>
                </c:pt>
                <c:pt idx="4730">
                  <c:v>0</c:v>
                </c:pt>
                <c:pt idx="4731">
                  <c:v>0</c:v>
                </c:pt>
                <c:pt idx="4732">
                  <c:v>4.0100140232902204</c:v>
                </c:pt>
                <c:pt idx="4733">
                  <c:v>12.535523667068794</c:v>
                </c:pt>
                <c:pt idx="4734">
                  <c:v>24.702001388773198</c:v>
                </c:pt>
                <c:pt idx="4735">
                  <c:v>36.49269508389618</c:v>
                </c:pt>
                <c:pt idx="4736">
                  <c:v>46.284537502936239</c:v>
                </c:pt>
                <c:pt idx="4737">
                  <c:v>53.582004346012539</c:v>
                </c:pt>
                <c:pt idx="4738">
                  <c:v>58.047254362964843</c:v>
                </c:pt>
                <c:pt idx="4739">
                  <c:v>59.472600866569557</c:v>
                </c:pt>
                <c:pt idx="4740">
                  <c:v>57.807583227600375</c:v>
                </c:pt>
                <c:pt idx="4741">
                  <c:v>53.161086869380419</c:v>
                </c:pt>
                <c:pt idx="4742">
                  <c:v>45.782747593456158</c:v>
                </c:pt>
                <c:pt idx="4743">
                  <c:v>36.024625918590793</c:v>
                </c:pt>
                <c:pt idx="4744">
                  <c:v>24.364814800835632</c:v>
                </c:pt>
                <c:pt idx="4745">
                  <c:v>12.369221491680735</c:v>
                </c:pt>
                <c:pt idx="4746">
                  <c:v>3.9629221751561396</c:v>
                </c:pt>
                <c:pt idx="4747">
                  <c:v>0</c:v>
                </c:pt>
                <c:pt idx="4748">
                  <c:v>0</c:v>
                </c:pt>
                <c:pt idx="4749">
                  <c:v>0</c:v>
                </c:pt>
                <c:pt idx="4750">
                  <c:v>0</c:v>
                </c:pt>
                <c:pt idx="4751">
                  <c:v>0</c:v>
                </c:pt>
                <c:pt idx="4752">
                  <c:v>0</c:v>
                </c:pt>
                <c:pt idx="4753">
                  <c:v>0</c:v>
                </c:pt>
                <c:pt idx="4754">
                  <c:v>0</c:v>
                </c:pt>
                <c:pt idx="4755">
                  <c:v>0</c:v>
                </c:pt>
                <c:pt idx="4756">
                  <c:v>5.2015403234042674</c:v>
                </c:pt>
                <c:pt idx="4757">
                  <c:v>17.072909345280873</c:v>
                </c:pt>
                <c:pt idx="4758">
                  <c:v>39.841753326687495</c:v>
                </c:pt>
                <c:pt idx="4759">
                  <c:v>62.26759330198432</c:v>
                </c:pt>
                <c:pt idx="4760">
                  <c:v>80.381998764982669</c:v>
                </c:pt>
                <c:pt idx="4761">
                  <c:v>93.513810164312829</c:v>
                </c:pt>
                <c:pt idx="4762">
                  <c:v>101.30061915088626</c:v>
                </c:pt>
                <c:pt idx="4763">
                  <c:v>103.5565889687599</c:v>
                </c:pt>
                <c:pt idx="4764">
                  <c:v>100.30949717888855</c:v>
                </c:pt>
                <c:pt idx="4765">
                  <c:v>91.78265370949407</c:v>
                </c:pt>
                <c:pt idx="4766">
                  <c:v>78.342095438894745</c:v>
                </c:pt>
                <c:pt idx="4767">
                  <c:v>60.411930738620626</c:v>
                </c:pt>
                <c:pt idx="4768">
                  <c:v>38.587863244712679</c:v>
                </c:pt>
                <c:pt idx="4769">
                  <c:v>16.554257804247541</c:v>
                </c:pt>
                <c:pt idx="4770">
                  <c:v>5.0621252420625718</c:v>
                </c:pt>
                <c:pt idx="4771">
                  <c:v>0</c:v>
                </c:pt>
                <c:pt idx="4772">
                  <c:v>0</c:v>
                </c:pt>
                <c:pt idx="4773">
                  <c:v>0</c:v>
                </c:pt>
                <c:pt idx="4774">
                  <c:v>0</c:v>
                </c:pt>
                <c:pt idx="4775">
                  <c:v>0</c:v>
                </c:pt>
                <c:pt idx="4776">
                  <c:v>0</c:v>
                </c:pt>
                <c:pt idx="4777">
                  <c:v>0</c:v>
                </c:pt>
                <c:pt idx="4778">
                  <c:v>0</c:v>
                </c:pt>
                <c:pt idx="4779">
                  <c:v>0</c:v>
                </c:pt>
                <c:pt idx="4780">
                  <c:v>4.0472184486528509</c:v>
                </c:pt>
                <c:pt idx="4781">
                  <c:v>15.690127133262877</c:v>
                </c:pt>
                <c:pt idx="4782">
                  <c:v>60.3228216867901</c:v>
                </c:pt>
                <c:pt idx="4783">
                  <c:v>105.33687686677642</c:v>
                </c:pt>
                <c:pt idx="4784">
                  <c:v>140.54546165284987</c:v>
                </c:pt>
                <c:pt idx="4785">
                  <c:v>165.43059156083328</c:v>
                </c:pt>
                <c:pt idx="4786">
                  <c:v>179.95892880895994</c:v>
                </c:pt>
                <c:pt idx="4787">
                  <c:v>184.1570980718335</c:v>
                </c:pt>
                <c:pt idx="4788">
                  <c:v>178.20243264009005</c:v>
                </c:pt>
                <c:pt idx="4789">
                  <c:v>162.38844394703278</c:v>
                </c:pt>
                <c:pt idx="4790">
                  <c:v>137.02632123258371</c:v>
                </c:pt>
                <c:pt idx="4791">
                  <c:v>102.26700084031582</c:v>
                </c:pt>
                <c:pt idx="4792">
                  <c:v>58.485926638324472</c:v>
                </c:pt>
                <c:pt idx="4793">
                  <c:v>15.233356006721321</c:v>
                </c:pt>
                <c:pt idx="4794">
                  <c:v>3.943363489988521</c:v>
                </c:pt>
                <c:pt idx="4795">
                  <c:v>0</c:v>
                </c:pt>
                <c:pt idx="4796">
                  <c:v>0</c:v>
                </c:pt>
                <c:pt idx="4797">
                  <c:v>0</c:v>
                </c:pt>
                <c:pt idx="4798">
                  <c:v>0</c:v>
                </c:pt>
                <c:pt idx="4799">
                  <c:v>0</c:v>
                </c:pt>
                <c:pt idx="4800">
                  <c:v>0</c:v>
                </c:pt>
                <c:pt idx="4801">
                  <c:v>0</c:v>
                </c:pt>
                <c:pt idx="4802">
                  <c:v>0</c:v>
                </c:pt>
                <c:pt idx="4803">
                  <c:v>0</c:v>
                </c:pt>
                <c:pt idx="4804">
                  <c:v>4.7211382665153971</c:v>
                </c:pt>
                <c:pt idx="4805">
                  <c:v>17.284430100249388</c:v>
                </c:pt>
                <c:pt idx="4806">
                  <c:v>53.62350662567556</c:v>
                </c:pt>
                <c:pt idx="4807">
                  <c:v>90.11723008598922</c:v>
                </c:pt>
                <c:pt idx="4808">
                  <c:v>119.05549169642511</c:v>
                </c:pt>
                <c:pt idx="4809">
                  <c:v>139.76298695411299</c:v>
                </c:pt>
                <c:pt idx="4810">
                  <c:v>151.98644618441642</c:v>
                </c:pt>
                <c:pt idx="4811">
                  <c:v>155.59841034165623</c:v>
                </c:pt>
                <c:pt idx="4812">
                  <c:v>150.67780541413339</c:v>
                </c:pt>
                <c:pt idx="4813">
                  <c:v>137.49070130728708</c:v>
                </c:pt>
                <c:pt idx="4814">
                  <c:v>116.41185828795555</c:v>
                </c:pt>
                <c:pt idx="4815">
                  <c:v>87.77965717725472</c:v>
                </c:pt>
                <c:pt idx="4816">
                  <c:v>52.164351298911363</c:v>
                </c:pt>
                <c:pt idx="4817">
                  <c:v>16.833419255042966</c:v>
                </c:pt>
                <c:pt idx="4818">
                  <c:v>4.6126956166827533</c:v>
                </c:pt>
                <c:pt idx="4819">
                  <c:v>0</c:v>
                </c:pt>
                <c:pt idx="4820">
                  <c:v>0</c:v>
                </c:pt>
                <c:pt idx="4821">
                  <c:v>0</c:v>
                </c:pt>
                <c:pt idx="4822">
                  <c:v>0</c:v>
                </c:pt>
                <c:pt idx="4823">
                  <c:v>0</c:v>
                </c:pt>
                <c:pt idx="4824">
                  <c:v>0</c:v>
                </c:pt>
                <c:pt idx="4825">
                  <c:v>0</c:v>
                </c:pt>
                <c:pt idx="4826">
                  <c:v>0</c:v>
                </c:pt>
                <c:pt idx="4827">
                  <c:v>0</c:v>
                </c:pt>
                <c:pt idx="4828">
                  <c:v>4.785402360927745</c:v>
                </c:pt>
                <c:pt idx="4829">
                  <c:v>17.544795436353812</c:v>
                </c:pt>
                <c:pt idx="4830">
                  <c:v>50.973752911487033</c:v>
                </c:pt>
                <c:pt idx="4831">
                  <c:v>84.425667802645762</c:v>
                </c:pt>
                <c:pt idx="4832">
                  <c:v>111.01560342153284</c:v>
                </c:pt>
                <c:pt idx="4833">
                  <c:v>130.04784782494417</c:v>
                </c:pt>
                <c:pt idx="4834">
                  <c:v>141.24207901272695</c:v>
                </c:pt>
                <c:pt idx="4835">
                  <c:v>144.47136215456467</c:v>
                </c:pt>
                <c:pt idx="4836">
                  <c:v>139.82598354331131</c:v>
                </c:pt>
                <c:pt idx="4837">
                  <c:v>127.58682404100438</c:v>
                </c:pt>
                <c:pt idx="4838">
                  <c:v>108.14665629702277</c:v>
                </c:pt>
                <c:pt idx="4839">
                  <c:v>81.876589972665926</c:v>
                </c:pt>
                <c:pt idx="4840">
                  <c:v>49.35860558870521</c:v>
                </c:pt>
                <c:pt idx="4841">
                  <c:v>17.011617530830843</c:v>
                </c:pt>
                <c:pt idx="4842">
                  <c:v>4.6575669759499592</c:v>
                </c:pt>
                <c:pt idx="4843">
                  <c:v>0</c:v>
                </c:pt>
                <c:pt idx="4844">
                  <c:v>0</c:v>
                </c:pt>
                <c:pt idx="4845">
                  <c:v>0</c:v>
                </c:pt>
                <c:pt idx="4846">
                  <c:v>0</c:v>
                </c:pt>
                <c:pt idx="4847">
                  <c:v>0</c:v>
                </c:pt>
                <c:pt idx="4848">
                  <c:v>0</c:v>
                </c:pt>
                <c:pt idx="4849">
                  <c:v>0</c:v>
                </c:pt>
                <c:pt idx="4850">
                  <c:v>0</c:v>
                </c:pt>
                <c:pt idx="4851">
                  <c:v>0</c:v>
                </c:pt>
                <c:pt idx="4852">
                  <c:v>4.3369480730012562</c:v>
                </c:pt>
                <c:pt idx="4853">
                  <c:v>15.360609194984267</c:v>
                </c:pt>
                <c:pt idx="4854">
                  <c:v>34.610237197739671</c:v>
                </c:pt>
                <c:pt idx="4855">
                  <c:v>53.567074135479878</c:v>
                </c:pt>
                <c:pt idx="4856">
                  <c:v>69.060145757685333</c:v>
                </c:pt>
                <c:pt idx="4857">
                  <c:v>80.44226693924486</c:v>
                </c:pt>
                <c:pt idx="4858">
                  <c:v>87.31395554476066</c:v>
                </c:pt>
                <c:pt idx="4859">
                  <c:v>89.437053967996349</c:v>
                </c:pt>
                <c:pt idx="4860">
                  <c:v>86.778110471244545</c:v>
                </c:pt>
                <c:pt idx="4861">
                  <c:v>79.505989309768751</c:v>
                </c:pt>
                <c:pt idx="4862">
                  <c:v>67.955717596790535</c:v>
                </c:pt>
                <c:pt idx="4863">
                  <c:v>52.559162667151043</c:v>
                </c:pt>
                <c:pt idx="4864">
                  <c:v>33.921752697232975</c:v>
                </c:pt>
                <c:pt idx="4865">
                  <c:v>15.065799196196627</c:v>
                </c:pt>
                <c:pt idx="4866">
                  <c:v>4.263783471064964</c:v>
                </c:pt>
                <c:pt idx="4867">
                  <c:v>0</c:v>
                </c:pt>
                <c:pt idx="4868">
                  <c:v>0</c:v>
                </c:pt>
                <c:pt idx="4869">
                  <c:v>0</c:v>
                </c:pt>
                <c:pt idx="4870">
                  <c:v>0</c:v>
                </c:pt>
                <c:pt idx="4871">
                  <c:v>0</c:v>
                </c:pt>
                <c:pt idx="4872">
                  <c:v>0</c:v>
                </c:pt>
                <c:pt idx="4873">
                  <c:v>0</c:v>
                </c:pt>
                <c:pt idx="4874">
                  <c:v>0</c:v>
                </c:pt>
                <c:pt idx="4875">
                  <c:v>0</c:v>
                </c:pt>
                <c:pt idx="4876">
                  <c:v>4.2686594291939075</c:v>
                </c:pt>
                <c:pt idx="4877">
                  <c:v>16.773551673751715</c:v>
                </c:pt>
                <c:pt idx="4878">
                  <c:v>53.135146787794604</c:v>
                </c:pt>
                <c:pt idx="4879">
                  <c:v>89.660446083923688</c:v>
                </c:pt>
                <c:pt idx="4880">
                  <c:v>118.5082383252733</c:v>
                </c:pt>
                <c:pt idx="4881">
                  <c:v>139.03099148742592</c:v>
                </c:pt>
                <c:pt idx="4882">
                  <c:v>151.02741518145564</c:v>
                </c:pt>
                <c:pt idx="4883">
                  <c:v>154.43225045045159</c:v>
                </c:pt>
                <c:pt idx="4884">
                  <c:v>149.38108270100449</c:v>
                </c:pt>
                <c:pt idx="4885">
                  <c:v>136.17470249236919</c:v>
                </c:pt>
                <c:pt idx="4886">
                  <c:v>115.19042968340177</c:v>
                </c:pt>
                <c:pt idx="4887">
                  <c:v>86.735404903797743</c:v>
                </c:pt>
                <c:pt idx="4888">
                  <c:v>51.32166647359518</c:v>
                </c:pt>
                <c:pt idx="4889">
                  <c:v>16.226294459654007</c:v>
                </c:pt>
                <c:pt idx="4890">
                  <c:v>4.1465482287725459</c:v>
                </c:pt>
                <c:pt idx="4891">
                  <c:v>0</c:v>
                </c:pt>
                <c:pt idx="4892">
                  <c:v>0</c:v>
                </c:pt>
                <c:pt idx="4893">
                  <c:v>0</c:v>
                </c:pt>
                <c:pt idx="4894">
                  <c:v>0</c:v>
                </c:pt>
                <c:pt idx="4895">
                  <c:v>0</c:v>
                </c:pt>
                <c:pt idx="4896">
                  <c:v>0</c:v>
                </c:pt>
                <c:pt idx="4897">
                  <c:v>0</c:v>
                </c:pt>
                <c:pt idx="4898">
                  <c:v>0</c:v>
                </c:pt>
                <c:pt idx="4899">
                  <c:v>0</c:v>
                </c:pt>
                <c:pt idx="4900">
                  <c:v>4.2367177195471601</c:v>
                </c:pt>
                <c:pt idx="4901">
                  <c:v>16.767873196492392</c:v>
                </c:pt>
                <c:pt idx="4902">
                  <c:v>49.71887575365497</c:v>
                </c:pt>
                <c:pt idx="4903">
                  <c:v>82.663444895954754</c:v>
                </c:pt>
                <c:pt idx="4904">
                  <c:v>108.70511986571665</c:v>
                </c:pt>
                <c:pt idx="4905">
                  <c:v>127.19738689216129</c:v>
                </c:pt>
                <c:pt idx="4906">
                  <c:v>137.93095250086961</c:v>
                </c:pt>
                <c:pt idx="4907">
                  <c:v>140.85840910917821</c:v>
                </c:pt>
                <c:pt idx="4908">
                  <c:v>136.13694095827842</c:v>
                </c:pt>
                <c:pt idx="4909">
                  <c:v>124.08230567044507</c:v>
                </c:pt>
                <c:pt idx="4910">
                  <c:v>105.07980773569462</c:v>
                </c:pt>
                <c:pt idx="4911">
                  <c:v>79.452397274505657</c:v>
                </c:pt>
                <c:pt idx="4912">
                  <c:v>47.698732302950404</c:v>
                </c:pt>
                <c:pt idx="4913">
                  <c:v>16.11677811233923</c:v>
                </c:pt>
                <c:pt idx="4914">
                  <c:v>4.0927190665496136</c:v>
                </c:pt>
                <c:pt idx="4915">
                  <c:v>0</c:v>
                </c:pt>
                <c:pt idx="4916">
                  <c:v>0</c:v>
                </c:pt>
                <c:pt idx="4917">
                  <c:v>0</c:v>
                </c:pt>
                <c:pt idx="4918">
                  <c:v>0</c:v>
                </c:pt>
                <c:pt idx="4919">
                  <c:v>0</c:v>
                </c:pt>
                <c:pt idx="4920">
                  <c:v>0</c:v>
                </c:pt>
                <c:pt idx="4921">
                  <c:v>0</c:v>
                </c:pt>
                <c:pt idx="4922">
                  <c:v>0</c:v>
                </c:pt>
                <c:pt idx="4923">
                  <c:v>0</c:v>
                </c:pt>
                <c:pt idx="4924">
                  <c:v>2.9589012868697364</c:v>
                </c:pt>
                <c:pt idx="4925">
                  <c:v>13.724641033047719</c:v>
                </c:pt>
                <c:pt idx="4926">
                  <c:v>60.265714411127824</c:v>
                </c:pt>
                <c:pt idx="4927">
                  <c:v>107.28363165149666</c:v>
                </c:pt>
                <c:pt idx="4928">
                  <c:v>143.56085381462924</c:v>
                </c:pt>
                <c:pt idx="4929">
                  <c:v>168.7555609148886</c:v>
                </c:pt>
                <c:pt idx="4930">
                  <c:v>183.08197055121784</c:v>
                </c:pt>
                <c:pt idx="4931">
                  <c:v>186.80935002203717</c:v>
                </c:pt>
                <c:pt idx="4932">
                  <c:v>180.30774968055991</c:v>
                </c:pt>
                <c:pt idx="4933">
                  <c:v>163.96197655202511</c:v>
                </c:pt>
                <c:pt idx="4934">
                  <c:v>138.04180676915476</c:v>
                </c:pt>
                <c:pt idx="4935">
                  <c:v>102.51573110173119</c:v>
                </c:pt>
                <c:pt idx="4936">
                  <c:v>57.488012709681854</c:v>
                </c:pt>
                <c:pt idx="4937">
                  <c:v>13.124588787205667</c:v>
                </c:pt>
                <c:pt idx="4938">
                  <c:v>2.8457728660371138</c:v>
                </c:pt>
                <c:pt idx="4939">
                  <c:v>0</c:v>
                </c:pt>
                <c:pt idx="4940">
                  <c:v>0</c:v>
                </c:pt>
                <c:pt idx="4941">
                  <c:v>0</c:v>
                </c:pt>
                <c:pt idx="4942">
                  <c:v>0</c:v>
                </c:pt>
                <c:pt idx="4943">
                  <c:v>0</c:v>
                </c:pt>
                <c:pt idx="4944">
                  <c:v>0</c:v>
                </c:pt>
                <c:pt idx="4945">
                  <c:v>0</c:v>
                </c:pt>
                <c:pt idx="4946">
                  <c:v>0</c:v>
                </c:pt>
                <c:pt idx="4947">
                  <c:v>0</c:v>
                </c:pt>
                <c:pt idx="4948">
                  <c:v>3.7837529406163393</c:v>
                </c:pt>
                <c:pt idx="4949">
                  <c:v>16.004451381426872</c:v>
                </c:pt>
                <c:pt idx="4950">
                  <c:v>49.046751388350877</c:v>
                </c:pt>
                <c:pt idx="4951">
                  <c:v>82.127415428604579</c:v>
                </c:pt>
                <c:pt idx="4952">
                  <c:v>108.19448385757568</c:v>
                </c:pt>
                <c:pt idx="4953">
                  <c:v>126.64048589531852</c:v>
                </c:pt>
                <c:pt idx="4954">
                  <c:v>137.29984761857202</c:v>
                </c:pt>
                <c:pt idx="4955">
                  <c:v>140.16184840134051</c:v>
                </c:pt>
                <c:pt idx="4956">
                  <c:v>135.40755313781906</c:v>
                </c:pt>
                <c:pt idx="4957">
                  <c:v>123.35770678033175</c:v>
                </c:pt>
                <c:pt idx="4958">
                  <c:v>104.38093013309563</c:v>
                </c:pt>
                <c:pt idx="4959">
                  <c:v>78.761963992018295</c:v>
                </c:pt>
                <c:pt idx="4960">
                  <c:v>46.949177668083699</c:v>
                </c:pt>
                <c:pt idx="4961">
                  <c:v>15.352027024682789</c:v>
                </c:pt>
                <c:pt idx="4962">
                  <c:v>3.6491271674023404</c:v>
                </c:pt>
                <c:pt idx="4963">
                  <c:v>0</c:v>
                </c:pt>
                <c:pt idx="4964">
                  <c:v>0</c:v>
                </c:pt>
                <c:pt idx="4965">
                  <c:v>0</c:v>
                </c:pt>
                <c:pt idx="4966">
                  <c:v>0</c:v>
                </c:pt>
                <c:pt idx="4967">
                  <c:v>0</c:v>
                </c:pt>
                <c:pt idx="4968">
                  <c:v>0</c:v>
                </c:pt>
                <c:pt idx="4969">
                  <c:v>0</c:v>
                </c:pt>
                <c:pt idx="4970">
                  <c:v>0</c:v>
                </c:pt>
                <c:pt idx="4971">
                  <c:v>0</c:v>
                </c:pt>
                <c:pt idx="4972">
                  <c:v>3.7205403235097934</c:v>
                </c:pt>
                <c:pt idx="4973">
                  <c:v>15.617771877097237</c:v>
                </c:pt>
                <c:pt idx="4974">
                  <c:v>40.025160846769211</c:v>
                </c:pt>
                <c:pt idx="4975">
                  <c:v>64.160503812265347</c:v>
                </c:pt>
                <c:pt idx="4976">
                  <c:v>83.409775117165452</c:v>
                </c:pt>
                <c:pt idx="4977">
                  <c:v>97.14214031611192</c:v>
                </c:pt>
                <c:pt idx="4978">
                  <c:v>105.0900096873457</c:v>
                </c:pt>
                <c:pt idx="4979">
                  <c:v>107.17381204205526</c:v>
                </c:pt>
                <c:pt idx="4980">
                  <c:v>103.51815887622682</c:v>
                </c:pt>
                <c:pt idx="4981">
                  <c:v>94.406904246427857</c:v>
                </c:pt>
                <c:pt idx="4982">
                  <c:v>80.210583448285263</c:v>
                </c:pt>
                <c:pt idx="4983">
                  <c:v>61.292069564301158</c:v>
                </c:pt>
                <c:pt idx="4984">
                  <c:v>38.151677505793479</c:v>
                </c:pt>
                <c:pt idx="4985">
                  <c:v>14.919165196190024</c:v>
                </c:pt>
                <c:pt idx="4986">
                  <c:v>3.5754882716689322</c:v>
                </c:pt>
                <c:pt idx="4987">
                  <c:v>0</c:v>
                </c:pt>
                <c:pt idx="4988">
                  <c:v>0</c:v>
                </c:pt>
                <c:pt idx="4989">
                  <c:v>0</c:v>
                </c:pt>
                <c:pt idx="4990">
                  <c:v>0</c:v>
                </c:pt>
                <c:pt idx="4991">
                  <c:v>0</c:v>
                </c:pt>
                <c:pt idx="4992">
                  <c:v>0</c:v>
                </c:pt>
                <c:pt idx="4993">
                  <c:v>0</c:v>
                </c:pt>
                <c:pt idx="4994">
                  <c:v>0</c:v>
                </c:pt>
                <c:pt idx="4995">
                  <c:v>0</c:v>
                </c:pt>
                <c:pt idx="4996">
                  <c:v>2.3620039170101261</c:v>
                </c:pt>
                <c:pt idx="4997">
                  <c:v>12.490681247292521</c:v>
                </c:pt>
                <c:pt idx="4998">
                  <c:v>60.389443954854791</c:v>
                </c:pt>
                <c:pt idx="4999">
                  <c:v>109.32352275552674</c:v>
                </c:pt>
                <c:pt idx="5000">
                  <c:v>147.43550532754006</c:v>
                </c:pt>
                <c:pt idx="5001">
                  <c:v>174.3470749736631</c:v>
                </c:pt>
                <c:pt idx="5002">
                  <c:v>190.13887319004155</c:v>
                </c:pt>
                <c:pt idx="5003">
                  <c:v>194.87101280307269</c:v>
                </c:pt>
                <c:pt idx="5004">
                  <c:v>188.70218836540451</c:v>
                </c:pt>
                <c:pt idx="5005">
                  <c:v>171.86798945140421</c:v>
                </c:pt>
                <c:pt idx="5006">
                  <c:v>144.58912381313849</c:v>
                </c:pt>
                <c:pt idx="5007">
                  <c:v>106.87870920321723</c:v>
                </c:pt>
                <c:pt idx="5008">
                  <c:v>58.988333447942878</c:v>
                </c:pt>
                <c:pt idx="5009">
                  <c:v>12.216164912683112</c:v>
                </c:pt>
                <c:pt idx="5010">
                  <c:v>2.3167424089934063</c:v>
                </c:pt>
                <c:pt idx="5011">
                  <c:v>0</c:v>
                </c:pt>
                <c:pt idx="5012">
                  <c:v>0</c:v>
                </c:pt>
                <c:pt idx="5013">
                  <c:v>0</c:v>
                </c:pt>
                <c:pt idx="5014">
                  <c:v>0</c:v>
                </c:pt>
                <c:pt idx="5015">
                  <c:v>0</c:v>
                </c:pt>
                <c:pt idx="5016">
                  <c:v>0</c:v>
                </c:pt>
                <c:pt idx="5017">
                  <c:v>0</c:v>
                </c:pt>
                <c:pt idx="5018">
                  <c:v>0</c:v>
                </c:pt>
                <c:pt idx="5019">
                  <c:v>0</c:v>
                </c:pt>
                <c:pt idx="5020">
                  <c:v>2.8018035970474786</c:v>
                </c:pt>
                <c:pt idx="5021">
                  <c:v>14.241866292039811</c:v>
                </c:pt>
                <c:pt idx="5022">
                  <c:v>56.772344417940992</c:v>
                </c:pt>
                <c:pt idx="5023">
                  <c:v>99.905512037390565</c:v>
                </c:pt>
                <c:pt idx="5024">
                  <c:v>133.50500975271348</c:v>
                </c:pt>
                <c:pt idx="5025">
                  <c:v>157.08278590111328</c:v>
                </c:pt>
                <c:pt idx="5026">
                  <c:v>170.66337610015563</c:v>
                </c:pt>
                <c:pt idx="5027">
                  <c:v>174.35889131651868</c:v>
                </c:pt>
                <c:pt idx="5028">
                  <c:v>168.42987977240233</c:v>
                </c:pt>
                <c:pt idx="5029">
                  <c:v>153.22308536549551</c:v>
                </c:pt>
                <c:pt idx="5030">
                  <c:v>129.05844780444056</c:v>
                </c:pt>
                <c:pt idx="5031">
                  <c:v>96.054064196007815</c:v>
                </c:pt>
                <c:pt idx="5032">
                  <c:v>54.501283454811706</c:v>
                </c:pt>
                <c:pt idx="5033">
                  <c:v>13.70209153896262</c:v>
                </c:pt>
                <c:pt idx="5034">
                  <c:v>2.7094641318956811</c:v>
                </c:pt>
                <c:pt idx="5035">
                  <c:v>0</c:v>
                </c:pt>
                <c:pt idx="5036">
                  <c:v>0</c:v>
                </c:pt>
                <c:pt idx="5037">
                  <c:v>0</c:v>
                </c:pt>
                <c:pt idx="5038">
                  <c:v>0</c:v>
                </c:pt>
                <c:pt idx="5039">
                  <c:v>0</c:v>
                </c:pt>
                <c:pt idx="5040">
                  <c:v>0</c:v>
                </c:pt>
                <c:pt idx="5041">
                  <c:v>0</c:v>
                </c:pt>
                <c:pt idx="5042">
                  <c:v>0</c:v>
                </c:pt>
                <c:pt idx="5043">
                  <c:v>0</c:v>
                </c:pt>
                <c:pt idx="5044">
                  <c:v>1.9521932274564429</c:v>
                </c:pt>
                <c:pt idx="5045">
                  <c:v>11.61246266774803</c:v>
                </c:pt>
                <c:pt idx="5046">
                  <c:v>61.671603172164119</c:v>
                </c:pt>
                <c:pt idx="5047">
                  <c:v>113.15703066173273</c:v>
                </c:pt>
                <c:pt idx="5048">
                  <c:v>153.36219696946762</c:v>
                </c:pt>
                <c:pt idx="5049">
                  <c:v>181.9121100725373</c:v>
                </c:pt>
                <c:pt idx="5050">
                  <c:v>198.85727635108546</c:v>
                </c:pt>
                <c:pt idx="5051">
                  <c:v>204.18151189049911</c:v>
                </c:pt>
                <c:pt idx="5052">
                  <c:v>197.95989761028025</c:v>
                </c:pt>
                <c:pt idx="5053">
                  <c:v>180.36530515006575</c:v>
                </c:pt>
                <c:pt idx="5054">
                  <c:v>151.5901946741067</c:v>
                </c:pt>
                <c:pt idx="5055">
                  <c:v>111.64230971395541</c:v>
                </c:pt>
                <c:pt idx="5056">
                  <c:v>60.815777318092167</c:v>
                </c:pt>
                <c:pt idx="5057">
                  <c:v>11.460064888482556</c:v>
                </c:pt>
                <c:pt idx="5058">
                  <c:v>1.9299081453986819</c:v>
                </c:pt>
                <c:pt idx="5059">
                  <c:v>0</c:v>
                </c:pt>
                <c:pt idx="5060">
                  <c:v>0</c:v>
                </c:pt>
                <c:pt idx="5061">
                  <c:v>0</c:v>
                </c:pt>
                <c:pt idx="5062">
                  <c:v>0</c:v>
                </c:pt>
                <c:pt idx="5063">
                  <c:v>0</c:v>
                </c:pt>
                <c:pt idx="5064">
                  <c:v>0</c:v>
                </c:pt>
                <c:pt idx="5065">
                  <c:v>0</c:v>
                </c:pt>
                <c:pt idx="5066">
                  <c:v>0</c:v>
                </c:pt>
                <c:pt idx="5067">
                  <c:v>0</c:v>
                </c:pt>
                <c:pt idx="5068">
                  <c:v>3.0429610952607753</c:v>
                </c:pt>
                <c:pt idx="5069">
                  <c:v>15.485746767352516</c:v>
                </c:pt>
                <c:pt idx="5070">
                  <c:v>44.211063604495791</c:v>
                </c:pt>
                <c:pt idx="5071">
                  <c:v>73.063128720131871</c:v>
                </c:pt>
                <c:pt idx="5072">
                  <c:v>96.171119297653405</c:v>
                </c:pt>
                <c:pt idx="5073">
                  <c:v>112.82432175279801</c:v>
                </c:pt>
                <c:pt idx="5074">
                  <c:v>122.68206948830338</c:v>
                </c:pt>
                <c:pt idx="5075">
                  <c:v>125.56985454480206</c:v>
                </c:pt>
                <c:pt idx="5076">
                  <c:v>121.53742993705539</c:v>
                </c:pt>
                <c:pt idx="5077">
                  <c:v>110.8381968896668</c:v>
                </c:pt>
                <c:pt idx="5078">
                  <c:v>93.861795467496478</c:v>
                </c:pt>
                <c:pt idx="5079">
                  <c:v>71.017897349610678</c:v>
                </c:pt>
                <c:pt idx="5080">
                  <c:v>42.917376965713736</c:v>
                </c:pt>
                <c:pt idx="5081">
                  <c:v>15.05418848439526</c:v>
                </c:pt>
                <c:pt idx="5082">
                  <c:v>2.9694358650177981</c:v>
                </c:pt>
                <c:pt idx="5083">
                  <c:v>0</c:v>
                </c:pt>
                <c:pt idx="5084">
                  <c:v>0</c:v>
                </c:pt>
                <c:pt idx="5085">
                  <c:v>0</c:v>
                </c:pt>
                <c:pt idx="5086">
                  <c:v>0</c:v>
                </c:pt>
                <c:pt idx="5087">
                  <c:v>0</c:v>
                </c:pt>
                <c:pt idx="5088">
                  <c:v>0</c:v>
                </c:pt>
                <c:pt idx="5089">
                  <c:v>0</c:v>
                </c:pt>
                <c:pt idx="5090">
                  <c:v>0</c:v>
                </c:pt>
                <c:pt idx="5091">
                  <c:v>0</c:v>
                </c:pt>
                <c:pt idx="5092">
                  <c:v>2.5557043413952965</c:v>
                </c:pt>
                <c:pt idx="5093">
                  <c:v>14.569657940474087</c:v>
                </c:pt>
                <c:pt idx="5094">
                  <c:v>53.402730376199933</c:v>
                </c:pt>
                <c:pt idx="5095">
                  <c:v>93.028094883798857</c:v>
                </c:pt>
                <c:pt idx="5096">
                  <c:v>124.40310736966011</c:v>
                </c:pt>
                <c:pt idx="5097">
                  <c:v>146.87221052878704</c:v>
                </c:pt>
                <c:pt idx="5098">
                  <c:v>160.20358419546614</c:v>
                </c:pt>
                <c:pt idx="5099">
                  <c:v>164.25718940347755</c:v>
                </c:pt>
                <c:pt idx="5100">
                  <c:v>159.09030123759939</c:v>
                </c:pt>
                <c:pt idx="5101">
                  <c:v>144.94780841770105</c:v>
                </c:pt>
                <c:pt idx="5102">
                  <c:v>122.18405331140029</c:v>
                </c:pt>
                <c:pt idx="5103">
                  <c:v>91.099976446500548</c:v>
                </c:pt>
                <c:pt idx="5104">
                  <c:v>52.250964674157665</c:v>
                </c:pt>
                <c:pt idx="5105">
                  <c:v>14.271746833539773</c:v>
                </c:pt>
                <c:pt idx="5106">
                  <c:v>2.510447201283085</c:v>
                </c:pt>
                <c:pt idx="5107">
                  <c:v>0</c:v>
                </c:pt>
                <c:pt idx="5108">
                  <c:v>0</c:v>
                </c:pt>
                <c:pt idx="5109">
                  <c:v>0</c:v>
                </c:pt>
                <c:pt idx="5110">
                  <c:v>0</c:v>
                </c:pt>
                <c:pt idx="5111">
                  <c:v>0</c:v>
                </c:pt>
                <c:pt idx="5112">
                  <c:v>0</c:v>
                </c:pt>
                <c:pt idx="5113">
                  <c:v>0</c:v>
                </c:pt>
                <c:pt idx="5114">
                  <c:v>0</c:v>
                </c:pt>
                <c:pt idx="5115">
                  <c:v>0</c:v>
                </c:pt>
                <c:pt idx="5116">
                  <c:v>2.6171664386229669</c:v>
                </c:pt>
                <c:pt idx="5117">
                  <c:v>15.086898831431128</c:v>
                </c:pt>
                <c:pt idx="5118">
                  <c:v>45.336878757287352</c:v>
                </c:pt>
                <c:pt idx="5119">
                  <c:v>75.847996038549667</c:v>
                </c:pt>
                <c:pt idx="5120">
                  <c:v>100.22025146369799</c:v>
                </c:pt>
                <c:pt idx="5121">
                  <c:v>117.7447880786646</c:v>
                </c:pt>
                <c:pt idx="5122">
                  <c:v>128.09983253954627</c:v>
                </c:pt>
                <c:pt idx="5123">
                  <c:v>131.12478945261839</c:v>
                </c:pt>
                <c:pt idx="5124">
                  <c:v>126.88217420737512</c:v>
                </c:pt>
                <c:pt idx="5125">
                  <c:v>115.63471174329811</c:v>
                </c:pt>
                <c:pt idx="5126">
                  <c:v>97.773337343742043</c:v>
                </c:pt>
                <c:pt idx="5127">
                  <c:v>73.692838767038424</c:v>
                </c:pt>
                <c:pt idx="5128">
                  <c:v>43.993270813944449</c:v>
                </c:pt>
                <c:pt idx="5129">
                  <c:v>14.662248461867891</c:v>
                </c:pt>
                <c:pt idx="5130">
                  <c:v>2.5535068519327422</c:v>
                </c:pt>
                <c:pt idx="5131">
                  <c:v>0</c:v>
                </c:pt>
                <c:pt idx="5132">
                  <c:v>0</c:v>
                </c:pt>
                <c:pt idx="5133">
                  <c:v>0</c:v>
                </c:pt>
                <c:pt idx="5134">
                  <c:v>0</c:v>
                </c:pt>
                <c:pt idx="5135">
                  <c:v>0</c:v>
                </c:pt>
                <c:pt idx="5136">
                  <c:v>0</c:v>
                </c:pt>
                <c:pt idx="5137">
                  <c:v>0</c:v>
                </c:pt>
                <c:pt idx="5138">
                  <c:v>0</c:v>
                </c:pt>
                <c:pt idx="5139">
                  <c:v>0</c:v>
                </c:pt>
                <c:pt idx="5140">
                  <c:v>2.1531965285748056</c:v>
                </c:pt>
                <c:pt idx="5141">
                  <c:v>14.06647060580557</c:v>
                </c:pt>
                <c:pt idx="5142">
                  <c:v>53.861984697059405</c:v>
                </c:pt>
                <c:pt idx="5143">
                  <c:v>94.396317301295369</c:v>
                </c:pt>
                <c:pt idx="5144">
                  <c:v>126.15134244265907</c:v>
                </c:pt>
                <c:pt idx="5145">
                  <c:v>148.54707593431925</c:v>
                </c:pt>
                <c:pt idx="5146">
                  <c:v>161.50413649651759</c:v>
                </c:pt>
                <c:pt idx="5147">
                  <c:v>165.0617106790059</c:v>
                </c:pt>
                <c:pt idx="5148">
                  <c:v>159.43955104783981</c:v>
                </c:pt>
                <c:pt idx="5149">
                  <c:v>144.98169715773588</c:v>
                </c:pt>
                <c:pt idx="5150">
                  <c:v>122.04800050988345</c:v>
                </c:pt>
                <c:pt idx="5151">
                  <c:v>90.844910562391306</c:v>
                </c:pt>
                <c:pt idx="5152">
                  <c:v>51.7625553389259</c:v>
                </c:pt>
                <c:pt idx="5153">
                  <c:v>13.548789563727953</c:v>
                </c:pt>
                <c:pt idx="5154">
                  <c:v>2.0848419322531897</c:v>
                </c:pt>
                <c:pt idx="5155">
                  <c:v>0</c:v>
                </c:pt>
                <c:pt idx="5156">
                  <c:v>0</c:v>
                </c:pt>
                <c:pt idx="5157">
                  <c:v>0</c:v>
                </c:pt>
                <c:pt idx="5158">
                  <c:v>0</c:v>
                </c:pt>
                <c:pt idx="5159">
                  <c:v>0</c:v>
                </c:pt>
                <c:pt idx="5160">
                  <c:v>0</c:v>
                </c:pt>
                <c:pt idx="5161">
                  <c:v>0</c:v>
                </c:pt>
                <c:pt idx="5162">
                  <c:v>0</c:v>
                </c:pt>
                <c:pt idx="5163">
                  <c:v>0</c:v>
                </c:pt>
                <c:pt idx="5164">
                  <c:v>1.4012348418070064</c:v>
                </c:pt>
                <c:pt idx="5165">
                  <c:v>11.141223428225272</c:v>
                </c:pt>
                <c:pt idx="5166">
                  <c:v>60.867621221730452</c:v>
                </c:pt>
                <c:pt idx="5167">
                  <c:v>111.9706316805833</c:v>
                </c:pt>
                <c:pt idx="5168">
                  <c:v>151.34874195509016</c:v>
                </c:pt>
                <c:pt idx="5169">
                  <c:v>178.71757107369564</c:v>
                </c:pt>
                <c:pt idx="5170">
                  <c:v>194.35929881820437</c:v>
                </c:pt>
                <c:pt idx="5171">
                  <c:v>198.56518109540909</c:v>
                </c:pt>
                <c:pt idx="5172">
                  <c:v>191.70608905623035</c:v>
                </c:pt>
                <c:pt idx="5173">
                  <c:v>174.1503994424674</c:v>
                </c:pt>
                <c:pt idx="5174">
                  <c:v>146.12974334826544</c:v>
                </c:pt>
                <c:pt idx="5175">
                  <c:v>107.52905143326602</c:v>
                </c:pt>
                <c:pt idx="5176">
                  <c:v>58.382116872920811</c:v>
                </c:pt>
                <c:pt idx="5177">
                  <c:v>10.714100600701414</c:v>
                </c:pt>
                <c:pt idx="5178">
                  <c:v>1.3549426427859292</c:v>
                </c:pt>
                <c:pt idx="5179">
                  <c:v>0</c:v>
                </c:pt>
                <c:pt idx="5180">
                  <c:v>0</c:v>
                </c:pt>
                <c:pt idx="5181">
                  <c:v>0</c:v>
                </c:pt>
                <c:pt idx="5182">
                  <c:v>0</c:v>
                </c:pt>
                <c:pt idx="5183">
                  <c:v>0</c:v>
                </c:pt>
                <c:pt idx="5184">
                  <c:v>0</c:v>
                </c:pt>
                <c:pt idx="5185">
                  <c:v>0</c:v>
                </c:pt>
                <c:pt idx="5186">
                  <c:v>0</c:v>
                </c:pt>
                <c:pt idx="5187">
                  <c:v>0</c:v>
                </c:pt>
                <c:pt idx="5188">
                  <c:v>1.0795560323304727</c:v>
                </c:pt>
                <c:pt idx="5189">
                  <c:v>9.8940261046662279</c:v>
                </c:pt>
                <c:pt idx="5190">
                  <c:v>61.624690843040909</c:v>
                </c:pt>
                <c:pt idx="5191">
                  <c:v>114.99926759635963</c:v>
                </c:pt>
                <c:pt idx="5192">
                  <c:v>156.03598369769188</c:v>
                </c:pt>
                <c:pt idx="5193">
                  <c:v>184.55150925936468</c:v>
                </c:pt>
                <c:pt idx="5194">
                  <c:v>200.90866067278839</c:v>
                </c:pt>
                <c:pt idx="5195">
                  <c:v>205.42532045882155</c:v>
                </c:pt>
                <c:pt idx="5196">
                  <c:v>198.46066305211542</c:v>
                </c:pt>
                <c:pt idx="5197">
                  <c:v>180.34186214131185</c:v>
                </c:pt>
                <c:pt idx="5198">
                  <c:v>151.2360374094103</c:v>
                </c:pt>
                <c:pt idx="5199">
                  <c:v>110.93467803836586</c:v>
                </c:pt>
                <c:pt idx="5200">
                  <c:v>59.386674640373293</c:v>
                </c:pt>
                <c:pt idx="5201">
                  <c:v>9.5573913456795037</c:v>
                </c:pt>
                <c:pt idx="5202">
                  <c:v>1.047945060700946</c:v>
                </c:pt>
                <c:pt idx="5203">
                  <c:v>0</c:v>
                </c:pt>
                <c:pt idx="5204">
                  <c:v>0</c:v>
                </c:pt>
                <c:pt idx="5205">
                  <c:v>0</c:v>
                </c:pt>
                <c:pt idx="5206">
                  <c:v>0</c:v>
                </c:pt>
                <c:pt idx="5207">
                  <c:v>0</c:v>
                </c:pt>
                <c:pt idx="5208">
                  <c:v>0</c:v>
                </c:pt>
                <c:pt idx="5209">
                  <c:v>0</c:v>
                </c:pt>
                <c:pt idx="5210">
                  <c:v>0</c:v>
                </c:pt>
                <c:pt idx="5211">
                  <c:v>0</c:v>
                </c:pt>
                <c:pt idx="5212">
                  <c:v>1.2280544927197949</c:v>
                </c:pt>
                <c:pt idx="5213">
                  <c:v>11.355953307503981</c:v>
                </c:pt>
                <c:pt idx="5214">
                  <c:v>57.711425765079809</c:v>
                </c:pt>
                <c:pt idx="5215">
                  <c:v>105.46335311495706</c:v>
                </c:pt>
                <c:pt idx="5216">
                  <c:v>142.4817525422574</c:v>
                </c:pt>
                <c:pt idx="5217">
                  <c:v>168.3955971032548</c:v>
                </c:pt>
                <c:pt idx="5218">
                  <c:v>183.35478180574322</c:v>
                </c:pt>
                <c:pt idx="5219">
                  <c:v>187.53177935324041</c:v>
                </c:pt>
                <c:pt idx="5220">
                  <c:v>181.20388354501927</c:v>
                </c:pt>
                <c:pt idx="5221">
                  <c:v>164.69309419840562</c:v>
                </c:pt>
                <c:pt idx="5222">
                  <c:v>138.2498683568069</c:v>
                </c:pt>
                <c:pt idx="5223">
                  <c:v>101.85719210114071</c:v>
                </c:pt>
                <c:pt idx="5224">
                  <c:v>55.679567774530533</c:v>
                </c:pt>
                <c:pt idx="5225">
                  <c:v>10.980952734572488</c:v>
                </c:pt>
                <c:pt idx="5226">
                  <c:v>1.1932354366149605</c:v>
                </c:pt>
                <c:pt idx="5227">
                  <c:v>0</c:v>
                </c:pt>
                <c:pt idx="5228">
                  <c:v>0</c:v>
                </c:pt>
                <c:pt idx="5229">
                  <c:v>0</c:v>
                </c:pt>
                <c:pt idx="5230">
                  <c:v>0</c:v>
                </c:pt>
                <c:pt idx="5231">
                  <c:v>0</c:v>
                </c:pt>
                <c:pt idx="5232">
                  <c:v>0</c:v>
                </c:pt>
                <c:pt idx="5233">
                  <c:v>0</c:v>
                </c:pt>
                <c:pt idx="5234">
                  <c:v>0</c:v>
                </c:pt>
                <c:pt idx="5235">
                  <c:v>0</c:v>
                </c:pt>
                <c:pt idx="5236">
                  <c:v>1.073184182724304</c:v>
                </c:pt>
                <c:pt idx="5237">
                  <c:v>11.203607012936351</c:v>
                </c:pt>
                <c:pt idx="5238">
                  <c:v>57.783242993860632</c:v>
                </c:pt>
                <c:pt idx="5239">
                  <c:v>105.80281892252135</c:v>
                </c:pt>
                <c:pt idx="5240">
                  <c:v>142.95743982453163</c:v>
                </c:pt>
                <c:pt idx="5241">
                  <c:v>168.88547207326357</c:v>
                </c:pt>
                <c:pt idx="5242">
                  <c:v>183.76948565431374</c:v>
                </c:pt>
                <c:pt idx="5243">
                  <c:v>187.82465597025617</c:v>
                </c:pt>
                <c:pt idx="5244">
                  <c:v>181.37023753149757</c:v>
                </c:pt>
                <c:pt idx="5245">
                  <c:v>164.75694643094687</c:v>
                </c:pt>
                <c:pt idx="5246">
                  <c:v>138.24188746003995</c:v>
                </c:pt>
                <c:pt idx="5247">
                  <c:v>101.78976537690282</c:v>
                </c:pt>
                <c:pt idx="5248">
                  <c:v>55.529432063872129</c:v>
                </c:pt>
                <c:pt idx="5249">
                  <c:v>10.794315968982703</c:v>
                </c:pt>
                <c:pt idx="5250">
                  <c:v>1.0395878754146566</c:v>
                </c:pt>
                <c:pt idx="5251">
                  <c:v>0</c:v>
                </c:pt>
                <c:pt idx="5252">
                  <c:v>0</c:v>
                </c:pt>
                <c:pt idx="5253">
                  <c:v>0</c:v>
                </c:pt>
                <c:pt idx="5254">
                  <c:v>0</c:v>
                </c:pt>
                <c:pt idx="5255">
                  <c:v>0</c:v>
                </c:pt>
                <c:pt idx="5256">
                  <c:v>0</c:v>
                </c:pt>
                <c:pt idx="5257">
                  <c:v>0</c:v>
                </c:pt>
                <c:pt idx="5258">
                  <c:v>0</c:v>
                </c:pt>
                <c:pt idx="5259">
                  <c:v>0</c:v>
                </c:pt>
                <c:pt idx="5260">
                  <c:v>1.0418974877679565</c:v>
                </c:pt>
                <c:pt idx="5261">
                  <c:v>12.023379060764437</c:v>
                </c:pt>
                <c:pt idx="5262">
                  <c:v>54.418535232445237</c:v>
                </c:pt>
                <c:pt idx="5263">
                  <c:v>98.264063525252482</c:v>
                </c:pt>
                <c:pt idx="5264">
                  <c:v>132.72791327812917</c:v>
                </c:pt>
                <c:pt idx="5265">
                  <c:v>157.25847452131345</c:v>
                </c:pt>
                <c:pt idx="5266">
                  <c:v>171.75145140471992</c:v>
                </c:pt>
                <c:pt idx="5267">
                  <c:v>176.14427657160084</c:v>
                </c:pt>
                <c:pt idx="5268">
                  <c:v>170.53370822238745</c:v>
                </c:pt>
                <c:pt idx="5269">
                  <c:v>155.16143752383556</c:v>
                </c:pt>
                <c:pt idx="5270">
                  <c:v>130.32829067865597</c:v>
                </c:pt>
                <c:pt idx="5271">
                  <c:v>96.211930269442803</c:v>
                </c:pt>
                <c:pt idx="5272">
                  <c:v>53.245300535437053</c:v>
                </c:pt>
                <c:pt idx="5273">
                  <c:v>11.780057972599099</c:v>
                </c:pt>
                <c:pt idx="5274">
                  <c:v>1.0238586002706953</c:v>
                </c:pt>
                <c:pt idx="5275">
                  <c:v>0</c:v>
                </c:pt>
                <c:pt idx="5276">
                  <c:v>0</c:v>
                </c:pt>
                <c:pt idx="5277">
                  <c:v>0</c:v>
                </c:pt>
                <c:pt idx="5278">
                  <c:v>0</c:v>
                </c:pt>
                <c:pt idx="5279">
                  <c:v>0</c:v>
                </c:pt>
                <c:pt idx="5280">
                  <c:v>0</c:v>
                </c:pt>
                <c:pt idx="5281">
                  <c:v>0</c:v>
                </c:pt>
                <c:pt idx="5282">
                  <c:v>0</c:v>
                </c:pt>
                <c:pt idx="5283">
                  <c:v>0</c:v>
                </c:pt>
                <c:pt idx="5284">
                  <c:v>1.0209720396818527</c:v>
                </c:pt>
                <c:pt idx="5285">
                  <c:v>13.212037413457326</c:v>
                </c:pt>
                <c:pt idx="5286">
                  <c:v>45.464189740507031</c:v>
                </c:pt>
                <c:pt idx="5287">
                  <c:v>78.534175863921277</c:v>
                </c:pt>
                <c:pt idx="5288">
                  <c:v>105.04999884355853</c:v>
                </c:pt>
                <c:pt idx="5289">
                  <c:v>124.27727920364443</c:v>
                </c:pt>
                <c:pt idx="5290">
                  <c:v>135.84339797081253</c:v>
                </c:pt>
                <c:pt idx="5291">
                  <c:v>139.49643469203434</c:v>
                </c:pt>
                <c:pt idx="5292">
                  <c:v>135.20809749624487</c:v>
                </c:pt>
                <c:pt idx="5293">
                  <c:v>123.18035222767097</c:v>
                </c:pt>
                <c:pt idx="5294">
                  <c:v>103.7871593150917</c:v>
                </c:pt>
                <c:pt idx="5295">
                  <c:v>77.437889705677648</c:v>
                </c:pt>
                <c:pt idx="5296">
                  <c:v>44.805371987074174</c:v>
                </c:pt>
                <c:pt idx="5297">
                  <c:v>13.03162098983702</c:v>
                </c:pt>
                <c:pt idx="5298">
                  <c:v>1.009070372404768</c:v>
                </c:pt>
                <c:pt idx="5299">
                  <c:v>0</c:v>
                </c:pt>
                <c:pt idx="5300">
                  <c:v>0</c:v>
                </c:pt>
                <c:pt idx="5301">
                  <c:v>0</c:v>
                </c:pt>
                <c:pt idx="5302">
                  <c:v>0</c:v>
                </c:pt>
                <c:pt idx="5303">
                  <c:v>0</c:v>
                </c:pt>
                <c:pt idx="5304">
                  <c:v>0</c:v>
                </c:pt>
                <c:pt idx="5305">
                  <c:v>0</c:v>
                </c:pt>
                <c:pt idx="5306">
                  <c:v>0</c:v>
                </c:pt>
                <c:pt idx="5307">
                  <c:v>0</c:v>
                </c:pt>
                <c:pt idx="5308">
                  <c:v>0.81498514077512052</c:v>
                </c:pt>
                <c:pt idx="5309">
                  <c:v>13.14028778187209</c:v>
                </c:pt>
                <c:pt idx="5310">
                  <c:v>41.261228051488644</c:v>
                </c:pt>
                <c:pt idx="5311">
                  <c:v>69.76837380044131</c:v>
                </c:pt>
                <c:pt idx="5312">
                  <c:v>92.565969543344394</c:v>
                </c:pt>
                <c:pt idx="5313">
                  <c:v>108.94485236767464</c:v>
                </c:pt>
                <c:pt idx="5314">
                  <c:v>118.58382859779849</c:v>
                </c:pt>
                <c:pt idx="5315">
                  <c:v>121.3372933110042</c:v>
                </c:pt>
                <c:pt idx="5316">
                  <c:v>117.28466758364999</c:v>
                </c:pt>
                <c:pt idx="5317">
                  <c:v>106.69939778669836</c:v>
                </c:pt>
                <c:pt idx="5318">
                  <c:v>89.974661303470882</c:v>
                </c:pt>
                <c:pt idx="5319">
                  <c:v>67.505022281172614</c:v>
                </c:pt>
                <c:pt idx="5320">
                  <c:v>39.873348071752162</c:v>
                </c:pt>
                <c:pt idx="5321">
                  <c:v>12.724164405246794</c:v>
                </c:pt>
                <c:pt idx="5322">
                  <c:v>0.79300949914110019</c:v>
                </c:pt>
                <c:pt idx="5323">
                  <c:v>0</c:v>
                </c:pt>
                <c:pt idx="5324">
                  <c:v>0</c:v>
                </c:pt>
                <c:pt idx="5325">
                  <c:v>0</c:v>
                </c:pt>
                <c:pt idx="5326">
                  <c:v>0</c:v>
                </c:pt>
                <c:pt idx="5327">
                  <c:v>0</c:v>
                </c:pt>
                <c:pt idx="5328">
                  <c:v>0</c:v>
                </c:pt>
                <c:pt idx="5329">
                  <c:v>0</c:v>
                </c:pt>
                <c:pt idx="5330">
                  <c:v>0</c:v>
                </c:pt>
                <c:pt idx="5331">
                  <c:v>0</c:v>
                </c:pt>
                <c:pt idx="5332">
                  <c:v>0.43525887499839028</c:v>
                </c:pt>
                <c:pt idx="5333">
                  <c:v>10.960952101451047</c:v>
                </c:pt>
                <c:pt idx="5334">
                  <c:v>56.66305426929199</c:v>
                </c:pt>
                <c:pt idx="5335">
                  <c:v>104.13369453835122</c:v>
                </c:pt>
                <c:pt idx="5336">
                  <c:v>141.05113144922987</c:v>
                </c:pt>
                <c:pt idx="5337">
                  <c:v>166.95745250912216</c:v>
                </c:pt>
                <c:pt idx="5338">
                  <c:v>181.93629351421311</c:v>
                </c:pt>
                <c:pt idx="5339">
                  <c:v>186.11970240020662</c:v>
                </c:pt>
                <c:pt idx="5340">
                  <c:v>179.7743879260162</c:v>
                </c:pt>
                <c:pt idx="5341">
                  <c:v>163.24131216350955</c:v>
                </c:pt>
                <c:pt idx="5342">
                  <c:v>136.81475852628463</c:v>
                </c:pt>
                <c:pt idx="5343">
                  <c:v>100.53957032010116</c:v>
                </c:pt>
                <c:pt idx="5344">
                  <c:v>54.655238249796014</c:v>
                </c:pt>
                <c:pt idx="5345">
                  <c:v>10.598456587712368</c:v>
                </c:pt>
                <c:pt idx="5346">
                  <c:v>0.42301870524525731</c:v>
                </c:pt>
                <c:pt idx="5347">
                  <c:v>0</c:v>
                </c:pt>
                <c:pt idx="5348">
                  <c:v>0</c:v>
                </c:pt>
                <c:pt idx="5349">
                  <c:v>0</c:v>
                </c:pt>
                <c:pt idx="5350">
                  <c:v>0</c:v>
                </c:pt>
                <c:pt idx="5351">
                  <c:v>0</c:v>
                </c:pt>
                <c:pt idx="5352">
                  <c:v>0</c:v>
                </c:pt>
                <c:pt idx="5353">
                  <c:v>0</c:v>
                </c:pt>
                <c:pt idx="5354">
                  <c:v>0</c:v>
                </c:pt>
                <c:pt idx="5355">
                  <c:v>0</c:v>
                </c:pt>
                <c:pt idx="5356">
                  <c:v>0.27614738306903502</c:v>
                </c:pt>
                <c:pt idx="5357">
                  <c:v>11.537434858769512</c:v>
                </c:pt>
                <c:pt idx="5358">
                  <c:v>52.702413042323698</c:v>
                </c:pt>
                <c:pt idx="5359">
                  <c:v>95.373437842116687</c:v>
                </c:pt>
                <c:pt idx="5360">
                  <c:v>128.80228785984747</c:v>
                </c:pt>
                <c:pt idx="5361">
                  <c:v>152.42571387607447</c:v>
                </c:pt>
                <c:pt idx="5362">
                  <c:v>166.18232585521781</c:v>
                </c:pt>
                <c:pt idx="5363">
                  <c:v>170.0962096302726</c:v>
                </c:pt>
                <c:pt idx="5364">
                  <c:v>164.36083901614296</c:v>
                </c:pt>
                <c:pt idx="5365">
                  <c:v>149.29260362689854</c:v>
                </c:pt>
                <c:pt idx="5366">
                  <c:v>125.22459772001042</c:v>
                </c:pt>
                <c:pt idx="5367">
                  <c:v>92.324341690645554</c:v>
                </c:pt>
                <c:pt idx="5368">
                  <c:v>50.970055691382655</c:v>
                </c:pt>
                <c:pt idx="5369">
                  <c:v>11.183284726725107</c:v>
                </c:pt>
                <c:pt idx="5370">
                  <c:v>0.26895649811303252</c:v>
                </c:pt>
                <c:pt idx="5371">
                  <c:v>0</c:v>
                </c:pt>
                <c:pt idx="5372">
                  <c:v>0</c:v>
                </c:pt>
                <c:pt idx="5373">
                  <c:v>0</c:v>
                </c:pt>
                <c:pt idx="5374">
                  <c:v>0</c:v>
                </c:pt>
                <c:pt idx="5375">
                  <c:v>0</c:v>
                </c:pt>
                <c:pt idx="5376">
                  <c:v>0</c:v>
                </c:pt>
                <c:pt idx="5377">
                  <c:v>0</c:v>
                </c:pt>
                <c:pt idx="5378">
                  <c:v>0</c:v>
                </c:pt>
                <c:pt idx="5379">
                  <c:v>0</c:v>
                </c:pt>
                <c:pt idx="5380">
                  <c:v>6.8212362095244589E-2</c:v>
                </c:pt>
                <c:pt idx="5381">
                  <c:v>11.900085756548039</c:v>
                </c:pt>
                <c:pt idx="5382">
                  <c:v>48.985269156997752</c:v>
                </c:pt>
                <c:pt idx="5383">
                  <c:v>87.236355610589342</c:v>
                </c:pt>
                <c:pt idx="5384">
                  <c:v>117.29183543334733</c:v>
                </c:pt>
                <c:pt idx="5385">
                  <c:v>138.53263164547985</c:v>
                </c:pt>
                <c:pt idx="5386">
                  <c:v>150.83737101492653</c:v>
                </c:pt>
                <c:pt idx="5387">
                  <c:v>154.21867526073558</c:v>
                </c:pt>
                <c:pt idx="5388">
                  <c:v>148.88148552856842</c:v>
                </c:pt>
                <c:pt idx="5389">
                  <c:v>135.1660959227959</c:v>
                </c:pt>
                <c:pt idx="5390">
                  <c:v>113.44125539033463</c:v>
                </c:pt>
                <c:pt idx="5391">
                  <c:v>83.939977158645661</c:v>
                </c:pt>
                <c:pt idx="5392">
                  <c:v>47.08152907218787</c:v>
                </c:pt>
                <c:pt idx="5393">
                  <c:v>11.468265803771462</c:v>
                </c:pt>
                <c:pt idx="5394">
                  <c:v>6.6117861118005591E-2</c:v>
                </c:pt>
                <c:pt idx="5395">
                  <c:v>0</c:v>
                </c:pt>
                <c:pt idx="5396">
                  <c:v>0</c:v>
                </c:pt>
                <c:pt idx="5397">
                  <c:v>0</c:v>
                </c:pt>
                <c:pt idx="5398">
                  <c:v>0</c:v>
                </c:pt>
                <c:pt idx="5399">
                  <c:v>0</c:v>
                </c:pt>
                <c:pt idx="5400">
                  <c:v>0</c:v>
                </c:pt>
                <c:pt idx="5401">
                  <c:v>0</c:v>
                </c:pt>
                <c:pt idx="5402">
                  <c:v>0</c:v>
                </c:pt>
                <c:pt idx="5403">
                  <c:v>0</c:v>
                </c:pt>
                <c:pt idx="5404">
                  <c:v>0</c:v>
                </c:pt>
                <c:pt idx="5405">
                  <c:v>10.813443003445224</c:v>
                </c:pt>
                <c:pt idx="5406">
                  <c:v>52.49757162542749</c:v>
                </c:pt>
                <c:pt idx="5407">
                  <c:v>95.875130756085852</c:v>
                </c:pt>
                <c:pt idx="5408">
                  <c:v>129.7671836598459</c:v>
                </c:pt>
                <c:pt idx="5409">
                  <c:v>153.64443312236074</c:v>
                </c:pt>
                <c:pt idx="5410">
                  <c:v>167.49488438653742</c:v>
                </c:pt>
                <c:pt idx="5411">
                  <c:v>171.38496563564757</c:v>
                </c:pt>
                <c:pt idx="5412">
                  <c:v>165.53865357159466</c:v>
                </c:pt>
                <c:pt idx="5413">
                  <c:v>150.28310198600485</c:v>
                </c:pt>
                <c:pt idx="5414">
                  <c:v>125.93702642311005</c:v>
                </c:pt>
                <c:pt idx="5415">
                  <c:v>92.624934264559599</c:v>
                </c:pt>
                <c:pt idx="5416">
                  <c:v>50.672643915889395</c:v>
                </c:pt>
                <c:pt idx="5417">
                  <c:v>10.463564605020135</c:v>
                </c:pt>
                <c:pt idx="5418">
                  <c:v>0</c:v>
                </c:pt>
                <c:pt idx="5419">
                  <c:v>0</c:v>
                </c:pt>
                <c:pt idx="5420">
                  <c:v>0</c:v>
                </c:pt>
                <c:pt idx="5421">
                  <c:v>0</c:v>
                </c:pt>
                <c:pt idx="5422">
                  <c:v>0</c:v>
                </c:pt>
                <c:pt idx="5423">
                  <c:v>0</c:v>
                </c:pt>
                <c:pt idx="5424">
                  <c:v>0</c:v>
                </c:pt>
                <c:pt idx="5425">
                  <c:v>0</c:v>
                </c:pt>
                <c:pt idx="5426">
                  <c:v>0</c:v>
                </c:pt>
                <c:pt idx="5427">
                  <c:v>0</c:v>
                </c:pt>
                <c:pt idx="5428">
                  <c:v>0</c:v>
                </c:pt>
                <c:pt idx="5429">
                  <c:v>9.6689630622495173</c:v>
                </c:pt>
                <c:pt idx="5430">
                  <c:v>55.525754424829643</c:v>
                </c:pt>
                <c:pt idx="5431">
                  <c:v>103.57653302730031</c:v>
                </c:pt>
                <c:pt idx="5432">
                  <c:v>140.90466475267684</c:v>
                </c:pt>
                <c:pt idx="5433">
                  <c:v>167.08900262792599</c:v>
                </c:pt>
                <c:pt idx="5434">
                  <c:v>182.24823954749843</c:v>
                </c:pt>
                <c:pt idx="5435">
                  <c:v>186.52683750896117</c:v>
                </c:pt>
                <c:pt idx="5436">
                  <c:v>180.18746553104489</c:v>
                </c:pt>
                <c:pt idx="5437">
                  <c:v>163.55315435155313</c:v>
                </c:pt>
                <c:pt idx="5438">
                  <c:v>136.88834503949866</c:v>
                </c:pt>
                <c:pt idx="5439">
                  <c:v>100.19338387055349</c:v>
                </c:pt>
                <c:pt idx="5440">
                  <c:v>53.671509968280269</c:v>
                </c:pt>
                <c:pt idx="5441">
                  <c:v>9.3693292228248737</c:v>
                </c:pt>
                <c:pt idx="5442">
                  <c:v>0</c:v>
                </c:pt>
                <c:pt idx="5443">
                  <c:v>0</c:v>
                </c:pt>
                <c:pt idx="5444">
                  <c:v>0</c:v>
                </c:pt>
                <c:pt idx="5445">
                  <c:v>0</c:v>
                </c:pt>
                <c:pt idx="5446">
                  <c:v>0</c:v>
                </c:pt>
                <c:pt idx="5447">
                  <c:v>0</c:v>
                </c:pt>
                <c:pt idx="5448">
                  <c:v>0</c:v>
                </c:pt>
                <c:pt idx="5449">
                  <c:v>0</c:v>
                </c:pt>
                <c:pt idx="5450">
                  <c:v>0</c:v>
                </c:pt>
                <c:pt idx="5451">
                  <c:v>0</c:v>
                </c:pt>
                <c:pt idx="5452">
                  <c:v>0</c:v>
                </c:pt>
                <c:pt idx="5453">
                  <c:v>10.149270685076038</c:v>
                </c:pt>
                <c:pt idx="5454">
                  <c:v>52.656008056753649</c:v>
                </c:pt>
                <c:pt idx="5455">
                  <c:v>97.249635778760833</c:v>
                </c:pt>
                <c:pt idx="5456">
                  <c:v>132.24802486695617</c:v>
                </c:pt>
                <c:pt idx="5457">
                  <c:v>157.09897559387991</c:v>
                </c:pt>
                <c:pt idx="5458">
                  <c:v>171.72955624910952</c:v>
                </c:pt>
                <c:pt idx="5459">
                  <c:v>176.10856900976438</c:v>
                </c:pt>
                <c:pt idx="5460">
                  <c:v>170.36254517235312</c:v>
                </c:pt>
                <c:pt idx="5461">
                  <c:v>154.75258546062878</c:v>
                </c:pt>
                <c:pt idx="5462">
                  <c:v>129.58009369935493</c:v>
                </c:pt>
                <c:pt idx="5463">
                  <c:v>94.995544642523171</c:v>
                </c:pt>
                <c:pt idx="5464">
                  <c:v>51.405509728224956</c:v>
                </c:pt>
                <c:pt idx="5465">
                  <c:v>9.9254109749122694</c:v>
                </c:pt>
                <c:pt idx="5466">
                  <c:v>0</c:v>
                </c:pt>
                <c:pt idx="5467">
                  <c:v>0</c:v>
                </c:pt>
                <c:pt idx="5468">
                  <c:v>0</c:v>
                </c:pt>
                <c:pt idx="5469">
                  <c:v>0</c:v>
                </c:pt>
                <c:pt idx="5470">
                  <c:v>0</c:v>
                </c:pt>
                <c:pt idx="5471">
                  <c:v>0</c:v>
                </c:pt>
                <c:pt idx="5472">
                  <c:v>0</c:v>
                </c:pt>
                <c:pt idx="5473">
                  <c:v>0</c:v>
                </c:pt>
                <c:pt idx="5474">
                  <c:v>0</c:v>
                </c:pt>
                <c:pt idx="5475">
                  <c:v>0</c:v>
                </c:pt>
                <c:pt idx="5476">
                  <c:v>0</c:v>
                </c:pt>
                <c:pt idx="5477">
                  <c:v>11.058939510623071</c:v>
                </c:pt>
                <c:pt idx="5478">
                  <c:v>45.77525140202048</c:v>
                </c:pt>
                <c:pt idx="5479">
                  <c:v>81.826641468775819</c:v>
                </c:pt>
                <c:pt idx="5480">
                  <c:v>110.41071257419232</c:v>
                </c:pt>
                <c:pt idx="5481">
                  <c:v>130.83840485845965</c:v>
                </c:pt>
                <c:pt idx="5482">
                  <c:v>142.86938565294673</c:v>
                </c:pt>
                <c:pt idx="5483">
                  <c:v>146.39335969159586</c:v>
                </c:pt>
                <c:pt idx="5484">
                  <c:v>141.51047030676722</c:v>
                </c:pt>
                <c:pt idx="5485">
                  <c:v>128.50216774984085</c:v>
                </c:pt>
                <c:pt idx="5486">
                  <c:v>107.74420553687584</c:v>
                </c:pt>
                <c:pt idx="5487">
                  <c:v>79.551347260078231</c:v>
                </c:pt>
                <c:pt idx="5488">
                  <c:v>44.467642352427752</c:v>
                </c:pt>
                <c:pt idx="5489">
                  <c:v>10.765044528112552</c:v>
                </c:pt>
                <c:pt idx="5490">
                  <c:v>0</c:v>
                </c:pt>
                <c:pt idx="5491">
                  <c:v>0</c:v>
                </c:pt>
                <c:pt idx="5492">
                  <c:v>0</c:v>
                </c:pt>
                <c:pt idx="5493">
                  <c:v>0</c:v>
                </c:pt>
                <c:pt idx="5494">
                  <c:v>0</c:v>
                </c:pt>
                <c:pt idx="5495">
                  <c:v>0</c:v>
                </c:pt>
                <c:pt idx="5496">
                  <c:v>0</c:v>
                </c:pt>
                <c:pt idx="5497">
                  <c:v>0</c:v>
                </c:pt>
                <c:pt idx="5498">
                  <c:v>0</c:v>
                </c:pt>
                <c:pt idx="5499">
                  <c:v>0</c:v>
                </c:pt>
                <c:pt idx="5500">
                  <c:v>0</c:v>
                </c:pt>
                <c:pt idx="5501">
                  <c:v>10.570984866665995</c:v>
                </c:pt>
                <c:pt idx="5502">
                  <c:v>47.635971869511806</c:v>
                </c:pt>
                <c:pt idx="5503">
                  <c:v>86.270466831714273</c:v>
                </c:pt>
                <c:pt idx="5504">
                  <c:v>116.68195751420421</c:v>
                </c:pt>
                <c:pt idx="5505">
                  <c:v>138.23044241527086</c:v>
                </c:pt>
                <c:pt idx="5506">
                  <c:v>150.77488474777607</c:v>
                </c:pt>
                <c:pt idx="5507">
                  <c:v>154.30023625743752</c:v>
                </c:pt>
                <c:pt idx="5508">
                  <c:v>148.98664314357001</c:v>
                </c:pt>
                <c:pt idx="5509">
                  <c:v>135.15947481194991</c:v>
                </c:pt>
                <c:pt idx="5510">
                  <c:v>113.18504567945226</c:v>
                </c:pt>
                <c:pt idx="5511">
                  <c:v>83.302272753581761</c:v>
                </c:pt>
                <c:pt idx="5512">
                  <c:v>45.957470732499019</c:v>
                </c:pt>
                <c:pt idx="5513">
                  <c:v>10.225487666003431</c:v>
                </c:pt>
                <c:pt idx="5514">
                  <c:v>0</c:v>
                </c:pt>
                <c:pt idx="5515">
                  <c:v>0</c:v>
                </c:pt>
                <c:pt idx="5516">
                  <c:v>0</c:v>
                </c:pt>
                <c:pt idx="5517">
                  <c:v>0</c:v>
                </c:pt>
                <c:pt idx="5518">
                  <c:v>0</c:v>
                </c:pt>
                <c:pt idx="5519">
                  <c:v>0</c:v>
                </c:pt>
                <c:pt idx="5520">
                  <c:v>0</c:v>
                </c:pt>
                <c:pt idx="5521">
                  <c:v>0</c:v>
                </c:pt>
                <c:pt idx="5522">
                  <c:v>0</c:v>
                </c:pt>
                <c:pt idx="5523">
                  <c:v>0</c:v>
                </c:pt>
                <c:pt idx="5524">
                  <c:v>0</c:v>
                </c:pt>
                <c:pt idx="5525">
                  <c:v>10.171280603853907</c:v>
                </c:pt>
                <c:pt idx="5526">
                  <c:v>47.865270753268305</c:v>
                </c:pt>
                <c:pt idx="5527">
                  <c:v>87.2173435774734</c:v>
                </c:pt>
                <c:pt idx="5528">
                  <c:v>118.05971223807765</c:v>
                </c:pt>
                <c:pt idx="5529">
                  <c:v>139.78581772858584</c:v>
                </c:pt>
                <c:pt idx="5530">
                  <c:v>152.31948844050714</c:v>
                </c:pt>
                <c:pt idx="5531">
                  <c:v>155.71509584072862</c:v>
                </c:pt>
                <c:pt idx="5532">
                  <c:v>150.21248476597509</c:v>
                </c:pt>
                <c:pt idx="5533">
                  <c:v>136.1698766496722</c:v>
                </c:pt>
                <c:pt idx="5534">
                  <c:v>113.94793821066182</c:v>
                </c:pt>
                <c:pt idx="5535">
                  <c:v>83.737432015603844</c:v>
                </c:pt>
                <c:pt idx="5536">
                  <c:v>45.913751008730777</c:v>
                </c:pt>
                <c:pt idx="5537">
                  <c:v>9.7875079107970624</c:v>
                </c:pt>
                <c:pt idx="5538">
                  <c:v>0</c:v>
                </c:pt>
                <c:pt idx="5539">
                  <c:v>0</c:v>
                </c:pt>
                <c:pt idx="5540">
                  <c:v>0</c:v>
                </c:pt>
                <c:pt idx="5541">
                  <c:v>0</c:v>
                </c:pt>
                <c:pt idx="5542">
                  <c:v>0</c:v>
                </c:pt>
                <c:pt idx="5543">
                  <c:v>0</c:v>
                </c:pt>
                <c:pt idx="5544">
                  <c:v>0</c:v>
                </c:pt>
                <c:pt idx="5545">
                  <c:v>0</c:v>
                </c:pt>
                <c:pt idx="5546">
                  <c:v>0</c:v>
                </c:pt>
                <c:pt idx="5547">
                  <c:v>0</c:v>
                </c:pt>
                <c:pt idx="5548">
                  <c:v>0</c:v>
                </c:pt>
                <c:pt idx="5549">
                  <c:v>8.2522967549052364</c:v>
                </c:pt>
                <c:pt idx="5550">
                  <c:v>54.668424264890511</c:v>
                </c:pt>
                <c:pt idx="5551">
                  <c:v>103.81745919310825</c:v>
                </c:pt>
                <c:pt idx="5552">
                  <c:v>141.81034790642289</c:v>
                </c:pt>
                <c:pt idx="5553">
                  <c:v>168.27465300164263</c:v>
                </c:pt>
                <c:pt idx="5554">
                  <c:v>183.43315635375123</c:v>
                </c:pt>
                <c:pt idx="5555">
                  <c:v>187.53613195992293</c:v>
                </c:pt>
                <c:pt idx="5556">
                  <c:v>180.93487537094268</c:v>
                </c:pt>
                <c:pt idx="5557">
                  <c:v>163.99810936891524</c:v>
                </c:pt>
                <c:pt idx="5558">
                  <c:v>136.97496107533178</c:v>
                </c:pt>
                <c:pt idx="5559">
                  <c:v>99.781151339668796</c:v>
                </c:pt>
                <c:pt idx="5560">
                  <c:v>52.509114250963549</c:v>
                </c:pt>
                <c:pt idx="5561">
                  <c:v>7.9522433728728021</c:v>
                </c:pt>
                <c:pt idx="5562">
                  <c:v>0</c:v>
                </c:pt>
                <c:pt idx="5563">
                  <c:v>0</c:v>
                </c:pt>
                <c:pt idx="5564">
                  <c:v>0</c:v>
                </c:pt>
                <c:pt idx="5565">
                  <c:v>0</c:v>
                </c:pt>
                <c:pt idx="5566">
                  <c:v>0</c:v>
                </c:pt>
                <c:pt idx="5567">
                  <c:v>0</c:v>
                </c:pt>
                <c:pt idx="5568">
                  <c:v>0</c:v>
                </c:pt>
                <c:pt idx="5569">
                  <c:v>0</c:v>
                </c:pt>
                <c:pt idx="5570">
                  <c:v>0</c:v>
                </c:pt>
                <c:pt idx="5571">
                  <c:v>0</c:v>
                </c:pt>
                <c:pt idx="5572">
                  <c:v>0</c:v>
                </c:pt>
                <c:pt idx="5573">
                  <c:v>8.3316782153869209</c:v>
                </c:pt>
                <c:pt idx="5574">
                  <c:v>52.808921224173211</c:v>
                </c:pt>
                <c:pt idx="5575">
                  <c:v>99.921474039024915</c:v>
                </c:pt>
                <c:pt idx="5576">
                  <c:v>136.43176781626977</c:v>
                </c:pt>
                <c:pt idx="5577">
                  <c:v>161.91776307362974</c:v>
                </c:pt>
                <c:pt idx="5578">
                  <c:v>176.54160168315425</c:v>
                </c:pt>
                <c:pt idx="5579">
                  <c:v>180.51174833358985</c:v>
                </c:pt>
                <c:pt idx="5580">
                  <c:v>174.15370928366207</c:v>
                </c:pt>
                <c:pt idx="5581">
                  <c:v>157.83053322572599</c:v>
                </c:pt>
                <c:pt idx="5582">
                  <c:v>131.81060441489041</c:v>
                </c:pt>
                <c:pt idx="5583">
                  <c:v>96.062263954541535</c:v>
                </c:pt>
                <c:pt idx="5584">
                  <c:v>50.737208746731952</c:v>
                </c:pt>
                <c:pt idx="5585">
                  <c:v>8.0310501934464753</c:v>
                </c:pt>
                <c:pt idx="5586">
                  <c:v>0</c:v>
                </c:pt>
                <c:pt idx="5587">
                  <c:v>0</c:v>
                </c:pt>
                <c:pt idx="5588">
                  <c:v>0</c:v>
                </c:pt>
                <c:pt idx="5589">
                  <c:v>0</c:v>
                </c:pt>
                <c:pt idx="5590">
                  <c:v>0</c:v>
                </c:pt>
                <c:pt idx="5591">
                  <c:v>0</c:v>
                </c:pt>
                <c:pt idx="5592">
                  <c:v>0</c:v>
                </c:pt>
                <c:pt idx="5593">
                  <c:v>0</c:v>
                </c:pt>
                <c:pt idx="5594">
                  <c:v>0</c:v>
                </c:pt>
                <c:pt idx="5595">
                  <c:v>0</c:v>
                </c:pt>
                <c:pt idx="5596">
                  <c:v>0</c:v>
                </c:pt>
                <c:pt idx="5597">
                  <c:v>8.0741054720985499</c:v>
                </c:pt>
                <c:pt idx="5598">
                  <c:v>52.457103680650121</c:v>
                </c:pt>
                <c:pt idx="5599">
                  <c:v>99.548657698072589</c:v>
                </c:pt>
                <c:pt idx="5600">
                  <c:v>135.98438930455868</c:v>
                </c:pt>
                <c:pt idx="5601">
                  <c:v>161.35175741687272</c:v>
                </c:pt>
                <c:pt idx="5602">
                  <c:v>175.84125910571026</c:v>
                </c:pt>
                <c:pt idx="5603">
                  <c:v>179.69691819340642</c:v>
                </c:pt>
                <c:pt idx="5604">
                  <c:v>173.27714852476967</c:v>
                </c:pt>
                <c:pt idx="5605">
                  <c:v>156.9649086630923</c:v>
                </c:pt>
                <c:pt idx="5606">
                  <c:v>131.02888513803057</c:v>
                </c:pt>
                <c:pt idx="5607">
                  <c:v>95.417335959532878</c:v>
                </c:pt>
                <c:pt idx="5608">
                  <c:v>50.249065694482638</c:v>
                </c:pt>
                <c:pt idx="5609">
                  <c:v>7.7620680484002733</c:v>
                </c:pt>
                <c:pt idx="5610">
                  <c:v>0</c:v>
                </c:pt>
                <c:pt idx="5611">
                  <c:v>0</c:v>
                </c:pt>
                <c:pt idx="5612">
                  <c:v>0</c:v>
                </c:pt>
                <c:pt idx="5613">
                  <c:v>0</c:v>
                </c:pt>
                <c:pt idx="5614">
                  <c:v>0</c:v>
                </c:pt>
                <c:pt idx="5615">
                  <c:v>0</c:v>
                </c:pt>
                <c:pt idx="5616">
                  <c:v>0</c:v>
                </c:pt>
                <c:pt idx="5617">
                  <c:v>0</c:v>
                </c:pt>
                <c:pt idx="5618">
                  <c:v>0</c:v>
                </c:pt>
                <c:pt idx="5619">
                  <c:v>0</c:v>
                </c:pt>
                <c:pt idx="5620">
                  <c:v>0</c:v>
                </c:pt>
                <c:pt idx="5621">
                  <c:v>7.6710392432629169</c:v>
                </c:pt>
                <c:pt idx="5622">
                  <c:v>52.92427116110737</c:v>
                </c:pt>
                <c:pt idx="5623">
                  <c:v>101.09500550378509</c:v>
                </c:pt>
                <c:pt idx="5624">
                  <c:v>138.28402579206747</c:v>
                </c:pt>
                <c:pt idx="5625">
                  <c:v>164.10592497238477</c:v>
                </c:pt>
                <c:pt idx="5626">
                  <c:v>178.80087777026145</c:v>
                </c:pt>
                <c:pt idx="5627">
                  <c:v>182.65752437579542</c:v>
                </c:pt>
                <c:pt idx="5628">
                  <c:v>176.06933102891838</c:v>
                </c:pt>
                <c:pt idx="5629">
                  <c:v>159.43557859743549</c:v>
                </c:pt>
                <c:pt idx="5630">
                  <c:v>133.01513802108281</c:v>
                </c:pt>
                <c:pt idx="5631">
                  <c:v>96.714554260602256</c:v>
                </c:pt>
                <c:pt idx="5632">
                  <c:v>50.602355384312865</c:v>
                </c:pt>
                <c:pt idx="5633">
                  <c:v>7.362656182678152</c:v>
                </c:pt>
                <c:pt idx="5634">
                  <c:v>0</c:v>
                </c:pt>
                <c:pt idx="5635">
                  <c:v>0</c:v>
                </c:pt>
                <c:pt idx="5636">
                  <c:v>0</c:v>
                </c:pt>
                <c:pt idx="5637">
                  <c:v>0</c:v>
                </c:pt>
                <c:pt idx="5638">
                  <c:v>0</c:v>
                </c:pt>
                <c:pt idx="5639">
                  <c:v>0</c:v>
                </c:pt>
                <c:pt idx="5640">
                  <c:v>0</c:v>
                </c:pt>
                <c:pt idx="5641">
                  <c:v>0</c:v>
                </c:pt>
                <c:pt idx="5642">
                  <c:v>0</c:v>
                </c:pt>
                <c:pt idx="5643">
                  <c:v>0</c:v>
                </c:pt>
                <c:pt idx="5644">
                  <c:v>0</c:v>
                </c:pt>
                <c:pt idx="5645">
                  <c:v>7.7463602951532957</c:v>
                </c:pt>
                <c:pt idx="5646">
                  <c:v>51.371081250682451</c:v>
                </c:pt>
                <c:pt idx="5647">
                  <c:v>97.957949183078711</c:v>
                </c:pt>
                <c:pt idx="5648">
                  <c:v>134.21390590198268</c:v>
                </c:pt>
                <c:pt idx="5649">
                  <c:v>159.66149532503624</c:v>
                </c:pt>
                <c:pt idx="5650">
                  <c:v>174.39167882636642</c:v>
                </c:pt>
                <c:pt idx="5651">
                  <c:v>178.53633438644414</c:v>
                </c:pt>
                <c:pt idx="5652">
                  <c:v>172.35693638364029</c:v>
                </c:pt>
                <c:pt idx="5653">
                  <c:v>156.18297747177448</c:v>
                </c:pt>
                <c:pt idx="5654">
                  <c:v>130.29007653474815</c:v>
                </c:pt>
                <c:pt idx="5655">
                  <c:v>94.694887680815214</c:v>
                </c:pt>
                <c:pt idx="5656">
                  <c:v>49.636332123370508</c:v>
                </c:pt>
                <c:pt idx="5657">
                  <c:v>7.5066813414367619</c:v>
                </c:pt>
                <c:pt idx="5658">
                  <c:v>0</c:v>
                </c:pt>
                <c:pt idx="5659">
                  <c:v>0</c:v>
                </c:pt>
                <c:pt idx="5660">
                  <c:v>0</c:v>
                </c:pt>
                <c:pt idx="5661">
                  <c:v>0</c:v>
                </c:pt>
                <c:pt idx="5662">
                  <c:v>0</c:v>
                </c:pt>
                <c:pt idx="5663">
                  <c:v>0</c:v>
                </c:pt>
                <c:pt idx="5664">
                  <c:v>0</c:v>
                </c:pt>
                <c:pt idx="5665">
                  <c:v>0</c:v>
                </c:pt>
                <c:pt idx="5666">
                  <c:v>0</c:v>
                </c:pt>
                <c:pt idx="5667">
                  <c:v>0</c:v>
                </c:pt>
                <c:pt idx="5668">
                  <c:v>0</c:v>
                </c:pt>
                <c:pt idx="5669">
                  <c:v>8.0899484116327685</c:v>
                </c:pt>
                <c:pt idx="5670">
                  <c:v>48.858400867996224</c:v>
                </c:pt>
                <c:pt idx="5671">
                  <c:v>92.434484611229806</c:v>
                </c:pt>
                <c:pt idx="5672">
                  <c:v>126.71676746797577</c:v>
                </c:pt>
                <c:pt idx="5673">
                  <c:v>151.0923386221599</c:v>
                </c:pt>
                <c:pt idx="5674">
                  <c:v>165.45573236597514</c:v>
                </c:pt>
                <c:pt idx="5675">
                  <c:v>169.75675629983391</c:v>
                </c:pt>
                <c:pt idx="5676">
                  <c:v>164.1163417313274</c:v>
                </c:pt>
                <c:pt idx="5677">
                  <c:v>148.80212902327546</c:v>
                </c:pt>
                <c:pt idx="5678">
                  <c:v>124.13175702460389</c:v>
                </c:pt>
                <c:pt idx="5679">
                  <c:v>90.280030775410609</c:v>
                </c:pt>
                <c:pt idx="5680">
                  <c:v>47.701374428499385</c:v>
                </c:pt>
                <c:pt idx="5681">
                  <c:v>7.9142888086555105</c:v>
                </c:pt>
                <c:pt idx="5682">
                  <c:v>0</c:v>
                </c:pt>
                <c:pt idx="5683">
                  <c:v>0</c:v>
                </c:pt>
                <c:pt idx="5684">
                  <c:v>0</c:v>
                </c:pt>
                <c:pt idx="5685">
                  <c:v>0</c:v>
                </c:pt>
                <c:pt idx="5686">
                  <c:v>0</c:v>
                </c:pt>
                <c:pt idx="5687">
                  <c:v>0</c:v>
                </c:pt>
                <c:pt idx="5688">
                  <c:v>0</c:v>
                </c:pt>
                <c:pt idx="5689">
                  <c:v>0</c:v>
                </c:pt>
                <c:pt idx="5690">
                  <c:v>0</c:v>
                </c:pt>
                <c:pt idx="5691">
                  <c:v>0</c:v>
                </c:pt>
                <c:pt idx="5692">
                  <c:v>0</c:v>
                </c:pt>
                <c:pt idx="5693">
                  <c:v>7.8291239293525807</c:v>
                </c:pt>
                <c:pt idx="5694">
                  <c:v>50.042287349886017</c:v>
                </c:pt>
                <c:pt idx="5695">
                  <c:v>95.220006694262821</c:v>
                </c:pt>
                <c:pt idx="5696">
                  <c:v>130.51578310928164</c:v>
                </c:pt>
                <c:pt idx="5697">
                  <c:v>155.34511448349096</c:v>
                </c:pt>
                <c:pt idx="5698">
                  <c:v>169.7141274546197</c:v>
                </c:pt>
                <c:pt idx="5699">
                  <c:v>173.71327852574825</c:v>
                </c:pt>
                <c:pt idx="5700">
                  <c:v>167.59982150521105</c:v>
                </c:pt>
                <c:pt idx="5701">
                  <c:v>151.73229046743529</c:v>
                </c:pt>
                <c:pt idx="5702">
                  <c:v>126.44347701053651</c:v>
                </c:pt>
                <c:pt idx="5703">
                  <c:v>91.835810551813964</c:v>
                </c:pt>
                <c:pt idx="5704">
                  <c:v>48.240377680544242</c:v>
                </c:pt>
                <c:pt idx="5705">
                  <c:v>7.5713104692801174</c:v>
                </c:pt>
                <c:pt idx="5706">
                  <c:v>0</c:v>
                </c:pt>
                <c:pt idx="5707">
                  <c:v>0</c:v>
                </c:pt>
                <c:pt idx="5708">
                  <c:v>0</c:v>
                </c:pt>
                <c:pt idx="5709">
                  <c:v>0</c:v>
                </c:pt>
                <c:pt idx="5710">
                  <c:v>0</c:v>
                </c:pt>
                <c:pt idx="5711">
                  <c:v>0</c:v>
                </c:pt>
                <c:pt idx="5712">
                  <c:v>0</c:v>
                </c:pt>
                <c:pt idx="5713">
                  <c:v>0</c:v>
                </c:pt>
                <c:pt idx="5714">
                  <c:v>0</c:v>
                </c:pt>
                <c:pt idx="5715">
                  <c:v>0</c:v>
                </c:pt>
                <c:pt idx="5716">
                  <c:v>0</c:v>
                </c:pt>
                <c:pt idx="5717">
                  <c:v>8.1279374378801528</c:v>
                </c:pt>
                <c:pt idx="5718">
                  <c:v>45.495521387802732</c:v>
                </c:pt>
                <c:pt idx="5719">
                  <c:v>85.473670302927303</c:v>
                </c:pt>
                <c:pt idx="5720">
                  <c:v>117.27205625553962</c:v>
                </c:pt>
                <c:pt idx="5721">
                  <c:v>140.1515162997255</c:v>
                </c:pt>
                <c:pt idx="5722">
                  <c:v>153.83227863722286</c:v>
                </c:pt>
                <c:pt idx="5723">
                  <c:v>158.11535339781864</c:v>
                </c:pt>
                <c:pt idx="5724">
                  <c:v>153.01299348415384</c:v>
                </c:pt>
                <c:pt idx="5725">
                  <c:v>138.75089014744461</c:v>
                </c:pt>
                <c:pt idx="5726">
                  <c:v>115.69123002943985</c:v>
                </c:pt>
                <c:pt idx="5727">
                  <c:v>84.154666751333593</c:v>
                </c:pt>
                <c:pt idx="5728">
                  <c:v>44.781329825433616</c:v>
                </c:pt>
                <c:pt idx="5729">
                  <c:v>8.0110411971882112</c:v>
                </c:pt>
                <c:pt idx="5730">
                  <c:v>0</c:v>
                </c:pt>
                <c:pt idx="5731">
                  <c:v>0</c:v>
                </c:pt>
                <c:pt idx="5732">
                  <c:v>0</c:v>
                </c:pt>
                <c:pt idx="5733">
                  <c:v>0</c:v>
                </c:pt>
                <c:pt idx="5734">
                  <c:v>0</c:v>
                </c:pt>
                <c:pt idx="5735">
                  <c:v>0</c:v>
                </c:pt>
                <c:pt idx="5736">
                  <c:v>0</c:v>
                </c:pt>
                <c:pt idx="5737">
                  <c:v>0</c:v>
                </c:pt>
                <c:pt idx="5738">
                  <c:v>0</c:v>
                </c:pt>
                <c:pt idx="5739">
                  <c:v>0</c:v>
                </c:pt>
                <c:pt idx="5740">
                  <c:v>0</c:v>
                </c:pt>
                <c:pt idx="5741">
                  <c:v>7.8758547437660882</c:v>
                </c:pt>
                <c:pt idx="5742">
                  <c:v>46.532200152135118</c:v>
                </c:pt>
                <c:pt idx="5743">
                  <c:v>87.893883284360896</c:v>
                </c:pt>
                <c:pt idx="5744">
                  <c:v>120.4878121147644</c:v>
                </c:pt>
                <c:pt idx="5745">
                  <c:v>143.60861001734699</c:v>
                </c:pt>
                <c:pt idx="5746">
                  <c:v>157.1083305211078</c:v>
                </c:pt>
                <c:pt idx="5747">
                  <c:v>160.95949627479217</c:v>
                </c:pt>
                <c:pt idx="5748">
                  <c:v>155.34109193176329</c:v>
                </c:pt>
                <c:pt idx="5749">
                  <c:v>140.58949193349642</c:v>
                </c:pt>
                <c:pt idx="5750">
                  <c:v>117.08513379631353</c:v>
                </c:pt>
                <c:pt idx="5751">
                  <c:v>85.063367687674344</c:v>
                </c:pt>
                <c:pt idx="5752">
                  <c:v>45.013137049418418</c:v>
                </c:pt>
                <c:pt idx="5753">
                  <c:v>7.6410052283443513</c:v>
                </c:pt>
                <c:pt idx="5754">
                  <c:v>0</c:v>
                </c:pt>
                <c:pt idx="5755">
                  <c:v>0</c:v>
                </c:pt>
                <c:pt idx="5756">
                  <c:v>0</c:v>
                </c:pt>
                <c:pt idx="5757">
                  <c:v>0</c:v>
                </c:pt>
                <c:pt idx="5758">
                  <c:v>0</c:v>
                </c:pt>
                <c:pt idx="5759">
                  <c:v>0</c:v>
                </c:pt>
                <c:pt idx="5760">
                  <c:v>0</c:v>
                </c:pt>
                <c:pt idx="5761">
                  <c:v>0</c:v>
                </c:pt>
                <c:pt idx="5762">
                  <c:v>0</c:v>
                </c:pt>
                <c:pt idx="5763">
                  <c:v>0</c:v>
                </c:pt>
                <c:pt idx="5764">
                  <c:v>0</c:v>
                </c:pt>
                <c:pt idx="5765">
                  <c:v>6.3712259457890017</c:v>
                </c:pt>
                <c:pt idx="5766">
                  <c:v>52.834208163042476</c:v>
                </c:pt>
                <c:pt idx="5767">
                  <c:v>103.3090601731933</c:v>
                </c:pt>
                <c:pt idx="5768">
                  <c:v>142.48298434105837</c:v>
                </c:pt>
                <c:pt idx="5769">
                  <c:v>169.86645534179715</c:v>
                </c:pt>
                <c:pt idx="5770">
                  <c:v>185.62620430678822</c:v>
                </c:pt>
                <c:pt idx="5771">
                  <c:v>189.96614948229475</c:v>
                </c:pt>
                <c:pt idx="5772">
                  <c:v>183.21776453100077</c:v>
                </c:pt>
                <c:pt idx="5773">
                  <c:v>165.7603643111301</c:v>
                </c:pt>
                <c:pt idx="5774">
                  <c:v>137.87662145178905</c:v>
                </c:pt>
                <c:pt idx="5775">
                  <c:v>99.520892078445812</c:v>
                </c:pt>
                <c:pt idx="5776">
                  <c:v>50.882414269472115</c:v>
                </c:pt>
                <c:pt idx="5777">
                  <c:v>6.1574050789798767</c:v>
                </c:pt>
                <c:pt idx="5778">
                  <c:v>0</c:v>
                </c:pt>
                <c:pt idx="5779">
                  <c:v>0</c:v>
                </c:pt>
                <c:pt idx="5780">
                  <c:v>0</c:v>
                </c:pt>
                <c:pt idx="5781">
                  <c:v>0</c:v>
                </c:pt>
                <c:pt idx="5782">
                  <c:v>0</c:v>
                </c:pt>
                <c:pt idx="5783">
                  <c:v>0</c:v>
                </c:pt>
                <c:pt idx="5784">
                  <c:v>0</c:v>
                </c:pt>
                <c:pt idx="5785">
                  <c:v>0</c:v>
                </c:pt>
                <c:pt idx="5786">
                  <c:v>0</c:v>
                </c:pt>
                <c:pt idx="5787">
                  <c:v>0</c:v>
                </c:pt>
                <c:pt idx="5788">
                  <c:v>0</c:v>
                </c:pt>
                <c:pt idx="5789">
                  <c:v>7.5345072843942944</c:v>
                </c:pt>
                <c:pt idx="5790">
                  <c:v>36.26771418453103</c:v>
                </c:pt>
                <c:pt idx="5791">
                  <c:v>66.622616990282637</c:v>
                </c:pt>
                <c:pt idx="5792">
                  <c:v>91.040170276211001</c:v>
                </c:pt>
                <c:pt idx="5793">
                  <c:v>108.73720764347934</c:v>
                </c:pt>
                <c:pt idx="5794">
                  <c:v>119.33368681623375</c:v>
                </c:pt>
                <c:pt idx="5795">
                  <c:v>122.59851404382474</c:v>
                </c:pt>
                <c:pt idx="5796">
                  <c:v>118.53452867125006</c:v>
                </c:pt>
                <c:pt idx="5797">
                  <c:v>107.3707960829047</c:v>
                </c:pt>
                <c:pt idx="5798">
                  <c:v>89.496498021558153</c:v>
                </c:pt>
                <c:pt idx="5799">
                  <c:v>65.328758943747658</c:v>
                </c:pt>
                <c:pt idx="5800">
                  <c:v>35.551052212045171</c:v>
                </c:pt>
                <c:pt idx="5801">
                  <c:v>7.398392271554088</c:v>
                </c:pt>
                <c:pt idx="5802">
                  <c:v>0</c:v>
                </c:pt>
                <c:pt idx="5803">
                  <c:v>0</c:v>
                </c:pt>
                <c:pt idx="5804">
                  <c:v>0</c:v>
                </c:pt>
                <c:pt idx="5805">
                  <c:v>0</c:v>
                </c:pt>
                <c:pt idx="5806">
                  <c:v>0</c:v>
                </c:pt>
                <c:pt idx="5807">
                  <c:v>0</c:v>
                </c:pt>
                <c:pt idx="5808">
                  <c:v>0</c:v>
                </c:pt>
                <c:pt idx="5809">
                  <c:v>0</c:v>
                </c:pt>
                <c:pt idx="5810">
                  <c:v>0</c:v>
                </c:pt>
                <c:pt idx="5811">
                  <c:v>0</c:v>
                </c:pt>
                <c:pt idx="5812">
                  <c:v>0</c:v>
                </c:pt>
                <c:pt idx="5813">
                  <c:v>7.2936619035452592</c:v>
                </c:pt>
                <c:pt idx="5814">
                  <c:v>36.951432519008904</c:v>
                </c:pt>
                <c:pt idx="5815">
                  <c:v>68.334133573890625</c:v>
                </c:pt>
                <c:pt idx="5816">
                  <c:v>93.417181671963348</c:v>
                </c:pt>
                <c:pt idx="5817">
                  <c:v>111.42599161548392</c:v>
                </c:pt>
                <c:pt idx="5818">
                  <c:v>122.04476622762542</c:v>
                </c:pt>
                <c:pt idx="5819">
                  <c:v>125.12754249822052</c:v>
                </c:pt>
                <c:pt idx="5820">
                  <c:v>120.76163376972244</c:v>
                </c:pt>
                <c:pt idx="5821">
                  <c:v>109.23375107741477</c:v>
                </c:pt>
                <c:pt idx="5822">
                  <c:v>90.944442468324993</c:v>
                </c:pt>
                <c:pt idx="5823">
                  <c:v>66.268446852595176</c:v>
                </c:pt>
                <c:pt idx="5824">
                  <c:v>35.818093967073004</c:v>
                </c:pt>
                <c:pt idx="5825">
                  <c:v>7.0897006659523134</c:v>
                </c:pt>
                <c:pt idx="5826">
                  <c:v>0</c:v>
                </c:pt>
                <c:pt idx="5827">
                  <c:v>0</c:v>
                </c:pt>
                <c:pt idx="5828">
                  <c:v>0</c:v>
                </c:pt>
                <c:pt idx="5829">
                  <c:v>0</c:v>
                </c:pt>
                <c:pt idx="5830">
                  <c:v>0</c:v>
                </c:pt>
                <c:pt idx="5831">
                  <c:v>0</c:v>
                </c:pt>
                <c:pt idx="5832">
                  <c:v>0</c:v>
                </c:pt>
                <c:pt idx="5833">
                  <c:v>0</c:v>
                </c:pt>
                <c:pt idx="5834">
                  <c:v>0</c:v>
                </c:pt>
                <c:pt idx="5835">
                  <c:v>0</c:v>
                </c:pt>
                <c:pt idx="5836">
                  <c:v>0</c:v>
                </c:pt>
                <c:pt idx="5837">
                  <c:v>6.6060574884096672</c:v>
                </c:pt>
                <c:pt idx="5838">
                  <c:v>43.490340075133339</c:v>
                </c:pt>
                <c:pt idx="5839">
                  <c:v>83.287688617057029</c:v>
                </c:pt>
                <c:pt idx="5840">
                  <c:v>114.64828224468643</c:v>
                </c:pt>
                <c:pt idx="5841">
                  <c:v>136.87101807862996</c:v>
                </c:pt>
                <c:pt idx="5842">
                  <c:v>149.8199722047072</c:v>
                </c:pt>
                <c:pt idx="5843">
                  <c:v>153.48323767533438</c:v>
                </c:pt>
                <c:pt idx="5844">
                  <c:v>148.04897613762071</c:v>
                </c:pt>
                <c:pt idx="5845">
                  <c:v>133.85163382789756</c:v>
                </c:pt>
                <c:pt idx="5846">
                  <c:v>111.25873587449334</c:v>
                </c:pt>
                <c:pt idx="5847">
                  <c:v>80.48917310005686</c:v>
                </c:pt>
                <c:pt idx="5848">
                  <c:v>42.016080569630404</c:v>
                </c:pt>
                <c:pt idx="5849">
                  <c:v>6.402947622173949</c:v>
                </c:pt>
                <c:pt idx="5850">
                  <c:v>0</c:v>
                </c:pt>
                <c:pt idx="5851">
                  <c:v>0</c:v>
                </c:pt>
                <c:pt idx="5852">
                  <c:v>0</c:v>
                </c:pt>
                <c:pt idx="5853">
                  <c:v>0</c:v>
                </c:pt>
                <c:pt idx="5854">
                  <c:v>0</c:v>
                </c:pt>
                <c:pt idx="5855">
                  <c:v>0</c:v>
                </c:pt>
                <c:pt idx="5856">
                  <c:v>0</c:v>
                </c:pt>
                <c:pt idx="5857">
                  <c:v>0</c:v>
                </c:pt>
                <c:pt idx="5858">
                  <c:v>0</c:v>
                </c:pt>
                <c:pt idx="5859">
                  <c:v>0</c:v>
                </c:pt>
                <c:pt idx="5860">
                  <c:v>0</c:v>
                </c:pt>
                <c:pt idx="5861">
                  <c:v>6.3972189613287433</c:v>
                </c:pt>
                <c:pt idx="5862">
                  <c:v>42.691174771095554</c:v>
                </c:pt>
                <c:pt idx="5863">
                  <c:v>82.080508554361543</c:v>
                </c:pt>
                <c:pt idx="5864">
                  <c:v>113.44465220872721</c:v>
                </c:pt>
                <c:pt idx="5865">
                  <c:v>136.01479114771843</c:v>
                </c:pt>
                <c:pt idx="5866">
                  <c:v>149.50713462864587</c:v>
                </c:pt>
                <c:pt idx="5867">
                  <c:v>153.72350185252691</c:v>
                </c:pt>
                <c:pt idx="5868">
                  <c:v>148.67937114941699</c:v>
                </c:pt>
                <c:pt idx="5869">
                  <c:v>134.60412982325775</c:v>
                </c:pt>
                <c:pt idx="5870">
                  <c:v>111.86228716023389</c:v>
                </c:pt>
                <c:pt idx="5871">
                  <c:v>80.7757556496897</c:v>
                </c:pt>
                <c:pt idx="5872">
                  <c:v>42.005480831764771</c:v>
                </c:pt>
                <c:pt idx="5873">
                  <c:v>6.3040469786303035</c:v>
                </c:pt>
                <c:pt idx="5874">
                  <c:v>0</c:v>
                </c:pt>
                <c:pt idx="5875">
                  <c:v>0</c:v>
                </c:pt>
                <c:pt idx="5876">
                  <c:v>0</c:v>
                </c:pt>
                <c:pt idx="5877">
                  <c:v>0</c:v>
                </c:pt>
                <c:pt idx="5878">
                  <c:v>0</c:v>
                </c:pt>
                <c:pt idx="5879">
                  <c:v>0</c:v>
                </c:pt>
                <c:pt idx="5880">
                  <c:v>0</c:v>
                </c:pt>
                <c:pt idx="5881">
                  <c:v>0</c:v>
                </c:pt>
                <c:pt idx="5882">
                  <c:v>0</c:v>
                </c:pt>
                <c:pt idx="5883">
                  <c:v>0</c:v>
                </c:pt>
                <c:pt idx="5884">
                  <c:v>0</c:v>
                </c:pt>
                <c:pt idx="5885">
                  <c:v>5.0318786884878719</c:v>
                </c:pt>
                <c:pt idx="5886">
                  <c:v>19.724444043678176</c:v>
                </c:pt>
                <c:pt idx="5887">
                  <c:v>34.571410031019028</c:v>
                </c:pt>
                <c:pt idx="5888">
                  <c:v>46.771424442406492</c:v>
                </c:pt>
                <c:pt idx="5889">
                  <c:v>55.732872262359301</c:v>
                </c:pt>
                <c:pt idx="5890">
                  <c:v>61.105120620304156</c:v>
                </c:pt>
                <c:pt idx="5891">
                  <c:v>62.701774639672323</c:v>
                </c:pt>
                <c:pt idx="5892">
                  <c:v>60.522171585135041</c:v>
                </c:pt>
                <c:pt idx="5893">
                  <c:v>54.73521862570913</c:v>
                </c:pt>
                <c:pt idx="5894">
                  <c:v>45.640814733394222</c:v>
                </c:pt>
                <c:pt idx="5895">
                  <c:v>33.612947526063792</c:v>
                </c:pt>
                <c:pt idx="5896">
                  <c:v>19.167336369892407</c:v>
                </c:pt>
                <c:pt idx="5897">
                  <c:v>4.9021862371300049</c:v>
                </c:pt>
                <c:pt idx="5898">
                  <c:v>0</c:v>
                </c:pt>
                <c:pt idx="5899">
                  <c:v>0</c:v>
                </c:pt>
                <c:pt idx="5900">
                  <c:v>0</c:v>
                </c:pt>
                <c:pt idx="5901">
                  <c:v>0</c:v>
                </c:pt>
                <c:pt idx="5902">
                  <c:v>0</c:v>
                </c:pt>
                <c:pt idx="5903">
                  <c:v>0</c:v>
                </c:pt>
                <c:pt idx="5904">
                  <c:v>0</c:v>
                </c:pt>
                <c:pt idx="5905">
                  <c:v>0</c:v>
                </c:pt>
                <c:pt idx="5906">
                  <c:v>0</c:v>
                </c:pt>
                <c:pt idx="5907">
                  <c:v>0</c:v>
                </c:pt>
                <c:pt idx="5908">
                  <c:v>0</c:v>
                </c:pt>
                <c:pt idx="5909">
                  <c:v>5.018946210601972</c:v>
                </c:pt>
                <c:pt idx="5910">
                  <c:v>49.302682401689893</c:v>
                </c:pt>
                <c:pt idx="5911">
                  <c:v>98.413118563318491</c:v>
                </c:pt>
                <c:pt idx="5912">
                  <c:v>136.95299949663706</c:v>
                </c:pt>
                <c:pt idx="5913">
                  <c:v>164.30227745311674</c:v>
                </c:pt>
                <c:pt idx="5914">
                  <c:v>180.438263557911</c:v>
                </c:pt>
                <c:pt idx="5915">
                  <c:v>185.34046122951523</c:v>
                </c:pt>
                <c:pt idx="5916">
                  <c:v>179.13827346151945</c:v>
                </c:pt>
                <c:pt idx="5917">
                  <c:v>162.09222537058392</c:v>
                </c:pt>
                <c:pt idx="5918">
                  <c:v>134.48716882864949</c:v>
                </c:pt>
                <c:pt idx="5919">
                  <c:v>96.405848538647376</c:v>
                </c:pt>
                <c:pt idx="5920">
                  <c:v>48.293927743616393</c:v>
                </c:pt>
                <c:pt idx="5921">
                  <c:v>4.926492524241934</c:v>
                </c:pt>
                <c:pt idx="5922">
                  <c:v>0</c:v>
                </c:pt>
                <c:pt idx="5923">
                  <c:v>0</c:v>
                </c:pt>
                <c:pt idx="5924">
                  <c:v>0</c:v>
                </c:pt>
                <c:pt idx="5925">
                  <c:v>0</c:v>
                </c:pt>
                <c:pt idx="5926">
                  <c:v>0</c:v>
                </c:pt>
                <c:pt idx="5927">
                  <c:v>0</c:v>
                </c:pt>
                <c:pt idx="5928">
                  <c:v>0</c:v>
                </c:pt>
                <c:pt idx="5929">
                  <c:v>0</c:v>
                </c:pt>
                <c:pt idx="5930">
                  <c:v>0</c:v>
                </c:pt>
                <c:pt idx="5931">
                  <c:v>0</c:v>
                </c:pt>
                <c:pt idx="5932">
                  <c:v>0</c:v>
                </c:pt>
                <c:pt idx="5933">
                  <c:v>4.4671728208028796</c:v>
                </c:pt>
                <c:pt idx="5934">
                  <c:v>18.647091153962492</c:v>
                </c:pt>
                <c:pt idx="5935">
                  <c:v>32.9957693492129</c:v>
                </c:pt>
                <c:pt idx="5936">
                  <c:v>44.830385934047207</c:v>
                </c:pt>
                <c:pt idx="5937">
                  <c:v>53.563325158921863</c:v>
                </c:pt>
                <c:pt idx="5938">
                  <c:v>58.834565229728099</c:v>
                </c:pt>
                <c:pt idx="5939">
                  <c:v>60.442114309246428</c:v>
                </c:pt>
                <c:pt idx="5940">
                  <c:v>58.367463385170225</c:v>
                </c:pt>
                <c:pt idx="5941">
                  <c:v>52.764992815966686</c:v>
                </c:pt>
                <c:pt idx="5942">
                  <c:v>43.927995101701093</c:v>
                </c:pt>
                <c:pt idx="5943">
                  <c:v>32.234449536649912</c:v>
                </c:pt>
                <c:pt idx="5944">
                  <c:v>18.209442733305341</c:v>
                </c:pt>
                <c:pt idx="5945">
                  <c:v>4.3718045161871837</c:v>
                </c:pt>
                <c:pt idx="5946">
                  <c:v>0</c:v>
                </c:pt>
                <c:pt idx="5947">
                  <c:v>0</c:v>
                </c:pt>
                <c:pt idx="5948">
                  <c:v>0</c:v>
                </c:pt>
                <c:pt idx="5949">
                  <c:v>0</c:v>
                </c:pt>
                <c:pt idx="5950">
                  <c:v>0</c:v>
                </c:pt>
                <c:pt idx="5951">
                  <c:v>0</c:v>
                </c:pt>
                <c:pt idx="5952">
                  <c:v>0</c:v>
                </c:pt>
                <c:pt idx="5953">
                  <c:v>0</c:v>
                </c:pt>
                <c:pt idx="5954">
                  <c:v>0</c:v>
                </c:pt>
                <c:pt idx="5955">
                  <c:v>0</c:v>
                </c:pt>
                <c:pt idx="5956">
                  <c:v>0</c:v>
                </c:pt>
                <c:pt idx="5957">
                  <c:v>2.301120843079326</c:v>
                </c:pt>
                <c:pt idx="5958">
                  <c:v>8.5056566945774517</c:v>
                </c:pt>
                <c:pt idx="5959">
                  <c:v>14.534973891915719</c:v>
                </c:pt>
                <c:pt idx="5960">
                  <c:v>19.611919851827562</c:v>
                </c:pt>
                <c:pt idx="5961">
                  <c:v>23.433612397747339</c:v>
                </c:pt>
                <c:pt idx="5962">
                  <c:v>25.787873677194174</c:v>
                </c:pt>
                <c:pt idx="5963">
                  <c:v>26.547161893590996</c:v>
                </c:pt>
                <c:pt idx="5964">
                  <c:v>25.679580524185599</c:v>
                </c:pt>
                <c:pt idx="5965">
                  <c:v>23.248260028843873</c:v>
                </c:pt>
                <c:pt idx="5966">
                  <c:v>19.40162518898552</c:v>
                </c:pt>
                <c:pt idx="5967">
                  <c:v>14.355634413696222</c:v>
                </c:pt>
                <c:pt idx="5968">
                  <c:v>8.3985402808750145</c:v>
                </c:pt>
                <c:pt idx="5969">
                  <c:v>2.2747130386363859</c:v>
                </c:pt>
                <c:pt idx="5970">
                  <c:v>0</c:v>
                </c:pt>
                <c:pt idx="5971">
                  <c:v>0</c:v>
                </c:pt>
                <c:pt idx="5972">
                  <c:v>0</c:v>
                </c:pt>
                <c:pt idx="5973">
                  <c:v>0</c:v>
                </c:pt>
                <c:pt idx="5974">
                  <c:v>0</c:v>
                </c:pt>
                <c:pt idx="5975">
                  <c:v>0</c:v>
                </c:pt>
                <c:pt idx="5976">
                  <c:v>0</c:v>
                </c:pt>
                <c:pt idx="5977">
                  <c:v>0</c:v>
                </c:pt>
                <c:pt idx="5978">
                  <c:v>0</c:v>
                </c:pt>
                <c:pt idx="5979">
                  <c:v>0</c:v>
                </c:pt>
                <c:pt idx="5980">
                  <c:v>0</c:v>
                </c:pt>
                <c:pt idx="5981">
                  <c:v>2.3525042467432384</c:v>
                </c:pt>
                <c:pt idx="5982">
                  <c:v>9.1847485265515836</c:v>
                </c:pt>
                <c:pt idx="5983">
                  <c:v>15.842478565954972</c:v>
                </c:pt>
                <c:pt idx="5984">
                  <c:v>21.423644157938718</c:v>
                </c:pt>
                <c:pt idx="5985">
                  <c:v>25.599788682368136</c:v>
                </c:pt>
                <c:pt idx="5986">
                  <c:v>28.148980094837043</c:v>
                </c:pt>
                <c:pt idx="5987">
                  <c:v>28.944417634253412</c:v>
                </c:pt>
                <c:pt idx="5988">
                  <c:v>27.963273976374428</c:v>
                </c:pt>
                <c:pt idx="5989">
                  <c:v>25.282264707967947</c:v>
                </c:pt>
                <c:pt idx="5990">
                  <c:v>21.064155521455849</c:v>
                </c:pt>
                <c:pt idx="5991">
                  <c:v>15.537259466926722</c:v>
                </c:pt>
                <c:pt idx="5992">
                  <c:v>9.0045594770770645</c:v>
                </c:pt>
                <c:pt idx="5993">
                  <c:v>2.3105577945368605</c:v>
                </c:pt>
                <c:pt idx="5994">
                  <c:v>0</c:v>
                </c:pt>
                <c:pt idx="5995">
                  <c:v>0</c:v>
                </c:pt>
                <c:pt idx="5996">
                  <c:v>0</c:v>
                </c:pt>
                <c:pt idx="5997">
                  <c:v>0</c:v>
                </c:pt>
                <c:pt idx="5998">
                  <c:v>0</c:v>
                </c:pt>
                <c:pt idx="5999">
                  <c:v>0</c:v>
                </c:pt>
                <c:pt idx="6000">
                  <c:v>0</c:v>
                </c:pt>
                <c:pt idx="6001">
                  <c:v>0</c:v>
                </c:pt>
                <c:pt idx="6002">
                  <c:v>0</c:v>
                </c:pt>
                <c:pt idx="6003">
                  <c:v>0</c:v>
                </c:pt>
                <c:pt idx="6004">
                  <c:v>0</c:v>
                </c:pt>
                <c:pt idx="6005">
                  <c:v>4.898505818377247</c:v>
                </c:pt>
                <c:pt idx="6006">
                  <c:v>31.557200194603027</c:v>
                </c:pt>
                <c:pt idx="6007">
                  <c:v>60.049951960057662</c:v>
                </c:pt>
                <c:pt idx="6008">
                  <c:v>83.000893667377227</c:v>
                </c:pt>
                <c:pt idx="6009">
                  <c:v>99.574650068942077</c:v>
                </c:pt>
                <c:pt idx="6010">
                  <c:v>109.39230469087694</c:v>
                </c:pt>
                <c:pt idx="6011">
                  <c:v>112.26627562165099</c:v>
                </c:pt>
                <c:pt idx="6012">
                  <c:v>108.2574940381531</c:v>
                </c:pt>
                <c:pt idx="6013">
                  <c:v>97.644372578941315</c:v>
                </c:pt>
                <c:pt idx="6014">
                  <c:v>80.842071062080606</c:v>
                </c:pt>
                <c:pt idx="6015">
                  <c:v>58.274475078255797</c:v>
                </c:pt>
                <c:pt idx="6016">
                  <c:v>30.617695033949563</c:v>
                </c:pt>
                <c:pt idx="6017">
                  <c:v>4.7672953208501854</c:v>
                </c:pt>
                <c:pt idx="6018">
                  <c:v>0</c:v>
                </c:pt>
                <c:pt idx="6019">
                  <c:v>0</c:v>
                </c:pt>
                <c:pt idx="6020">
                  <c:v>0</c:v>
                </c:pt>
                <c:pt idx="6021">
                  <c:v>0</c:v>
                </c:pt>
                <c:pt idx="6022">
                  <c:v>0</c:v>
                </c:pt>
                <c:pt idx="6023">
                  <c:v>0</c:v>
                </c:pt>
                <c:pt idx="6024">
                  <c:v>0</c:v>
                </c:pt>
                <c:pt idx="6025">
                  <c:v>0</c:v>
                </c:pt>
                <c:pt idx="6026">
                  <c:v>0</c:v>
                </c:pt>
                <c:pt idx="6027">
                  <c:v>0</c:v>
                </c:pt>
                <c:pt idx="6028">
                  <c:v>0</c:v>
                </c:pt>
                <c:pt idx="6029">
                  <c:v>4.403007333026876</c:v>
                </c:pt>
                <c:pt idx="6030">
                  <c:v>27.84922903744307</c:v>
                </c:pt>
                <c:pt idx="6031">
                  <c:v>52.744313173443665</c:v>
                </c:pt>
                <c:pt idx="6032">
                  <c:v>72.951396198139406</c:v>
                </c:pt>
                <c:pt idx="6033">
                  <c:v>87.669438109389972</c:v>
                </c:pt>
                <c:pt idx="6034">
                  <c:v>96.484771327838033</c:v>
                </c:pt>
                <c:pt idx="6035">
                  <c:v>99.163265678385059</c:v>
                </c:pt>
                <c:pt idx="6036">
                  <c:v>95.709279493816567</c:v>
                </c:pt>
                <c:pt idx="6037">
                  <c:v>86.350613121122308</c:v>
                </c:pt>
                <c:pt idx="6038">
                  <c:v>71.476674489568452</c:v>
                </c:pt>
                <c:pt idx="6039">
                  <c:v>51.530722980799709</c:v>
                </c:pt>
                <c:pt idx="6040">
                  <c:v>27.203566550233621</c:v>
                </c:pt>
                <c:pt idx="6041">
                  <c:v>4.3112280554224007</c:v>
                </c:pt>
                <c:pt idx="6042">
                  <c:v>0</c:v>
                </c:pt>
                <c:pt idx="6043">
                  <c:v>0</c:v>
                </c:pt>
                <c:pt idx="6044">
                  <c:v>0</c:v>
                </c:pt>
                <c:pt idx="6045">
                  <c:v>0</c:v>
                </c:pt>
                <c:pt idx="6046">
                  <c:v>0</c:v>
                </c:pt>
                <c:pt idx="6047">
                  <c:v>0</c:v>
                </c:pt>
                <c:pt idx="6048">
                  <c:v>0</c:v>
                </c:pt>
                <c:pt idx="6049">
                  <c:v>0</c:v>
                </c:pt>
                <c:pt idx="6050">
                  <c:v>0</c:v>
                </c:pt>
                <c:pt idx="6051">
                  <c:v>0</c:v>
                </c:pt>
                <c:pt idx="6052">
                  <c:v>0</c:v>
                </c:pt>
                <c:pt idx="6053">
                  <c:v>3.782687028141408</c:v>
                </c:pt>
                <c:pt idx="6054">
                  <c:v>22.528516282032342</c:v>
                </c:pt>
                <c:pt idx="6055">
                  <c:v>42.043891773829294</c:v>
                </c:pt>
                <c:pt idx="6056">
                  <c:v>57.953733066044904</c:v>
                </c:pt>
                <c:pt idx="6057">
                  <c:v>69.544776163654277</c:v>
                </c:pt>
                <c:pt idx="6058">
                  <c:v>76.43862520926929</c:v>
                </c:pt>
                <c:pt idx="6059">
                  <c:v>78.446953410384282</c:v>
                </c:pt>
                <c:pt idx="6060">
                  <c:v>75.599521589304572</c:v>
                </c:pt>
                <c:pt idx="6061">
                  <c:v>68.117572607623259</c:v>
                </c:pt>
                <c:pt idx="6062">
                  <c:v>56.356729721724228</c:v>
                </c:pt>
                <c:pt idx="6063">
                  <c:v>40.725638165345309</c:v>
                </c:pt>
                <c:pt idx="6064">
                  <c:v>21.816776074178147</c:v>
                </c:pt>
                <c:pt idx="6065">
                  <c:v>3.675308511912081</c:v>
                </c:pt>
                <c:pt idx="6066">
                  <c:v>0</c:v>
                </c:pt>
                <c:pt idx="6067">
                  <c:v>0</c:v>
                </c:pt>
                <c:pt idx="6068">
                  <c:v>0</c:v>
                </c:pt>
                <c:pt idx="6069">
                  <c:v>0</c:v>
                </c:pt>
                <c:pt idx="6070">
                  <c:v>0</c:v>
                </c:pt>
                <c:pt idx="6071">
                  <c:v>0</c:v>
                </c:pt>
                <c:pt idx="6072">
                  <c:v>0</c:v>
                </c:pt>
                <c:pt idx="6073">
                  <c:v>0</c:v>
                </c:pt>
                <c:pt idx="6074">
                  <c:v>0</c:v>
                </c:pt>
                <c:pt idx="6075">
                  <c:v>0</c:v>
                </c:pt>
                <c:pt idx="6076">
                  <c:v>0</c:v>
                </c:pt>
                <c:pt idx="6077">
                  <c:v>2.8396196817648685</c:v>
                </c:pt>
                <c:pt idx="6078">
                  <c:v>50.047992780071958</c:v>
                </c:pt>
                <c:pt idx="6079">
                  <c:v>104.0628034743096</c:v>
                </c:pt>
                <c:pt idx="6080">
                  <c:v>146.06513153524511</c:v>
                </c:pt>
                <c:pt idx="6081">
                  <c:v>175.48578355691455</c:v>
                </c:pt>
                <c:pt idx="6082">
                  <c:v>192.53263132810977</c:v>
                </c:pt>
                <c:pt idx="6083">
                  <c:v>197.40103070858913</c:v>
                </c:pt>
                <c:pt idx="6084">
                  <c:v>190.39706032361156</c:v>
                </c:pt>
                <c:pt idx="6085">
                  <c:v>171.87061825764167</c:v>
                </c:pt>
                <c:pt idx="6086">
                  <c:v>142.06611544459963</c:v>
                </c:pt>
                <c:pt idx="6087">
                  <c:v>100.86503787298473</c:v>
                </c:pt>
                <c:pt idx="6088">
                  <c:v>48.523606910222881</c:v>
                </c:pt>
                <c:pt idx="6089">
                  <c:v>2.7629458940056306</c:v>
                </c:pt>
                <c:pt idx="6090">
                  <c:v>0</c:v>
                </c:pt>
                <c:pt idx="6091">
                  <c:v>0</c:v>
                </c:pt>
                <c:pt idx="6092">
                  <c:v>0</c:v>
                </c:pt>
                <c:pt idx="6093">
                  <c:v>0</c:v>
                </c:pt>
                <c:pt idx="6094">
                  <c:v>0</c:v>
                </c:pt>
                <c:pt idx="6095">
                  <c:v>0</c:v>
                </c:pt>
                <c:pt idx="6096">
                  <c:v>0</c:v>
                </c:pt>
                <c:pt idx="6097">
                  <c:v>0</c:v>
                </c:pt>
                <c:pt idx="6098">
                  <c:v>0</c:v>
                </c:pt>
                <c:pt idx="6099">
                  <c:v>0</c:v>
                </c:pt>
                <c:pt idx="6100">
                  <c:v>0</c:v>
                </c:pt>
                <c:pt idx="6101">
                  <c:v>3.5119799292414577</c:v>
                </c:pt>
                <c:pt idx="6102">
                  <c:v>36.762409071744194</c:v>
                </c:pt>
                <c:pt idx="6103">
                  <c:v>73.561937530937541</c:v>
                </c:pt>
                <c:pt idx="6104">
                  <c:v>102.80048959917613</c:v>
                </c:pt>
                <c:pt idx="6105">
                  <c:v>123.63289256495904</c:v>
                </c:pt>
                <c:pt idx="6106">
                  <c:v>135.82160995171282</c:v>
                </c:pt>
                <c:pt idx="6107">
                  <c:v>139.29171337763103</c:v>
                </c:pt>
                <c:pt idx="6108">
                  <c:v>134.20064502782029</c:v>
                </c:pt>
                <c:pt idx="6109">
                  <c:v>120.88608925877585</c:v>
                </c:pt>
                <c:pt idx="6110">
                  <c:v>99.753225275215669</c:v>
                </c:pt>
                <c:pt idx="6111">
                  <c:v>71.101682209818748</c:v>
                </c:pt>
                <c:pt idx="6112">
                  <c:v>35.53631545194289</c:v>
                </c:pt>
                <c:pt idx="6113">
                  <c:v>3.4077975026677194</c:v>
                </c:pt>
                <c:pt idx="6114">
                  <c:v>0</c:v>
                </c:pt>
                <c:pt idx="6115">
                  <c:v>0</c:v>
                </c:pt>
                <c:pt idx="6116">
                  <c:v>0</c:v>
                </c:pt>
                <c:pt idx="6117">
                  <c:v>0</c:v>
                </c:pt>
                <c:pt idx="6118">
                  <c:v>0</c:v>
                </c:pt>
                <c:pt idx="6119">
                  <c:v>0</c:v>
                </c:pt>
                <c:pt idx="6120">
                  <c:v>0</c:v>
                </c:pt>
                <c:pt idx="6121">
                  <c:v>0</c:v>
                </c:pt>
                <c:pt idx="6122">
                  <c:v>0</c:v>
                </c:pt>
                <c:pt idx="6123">
                  <c:v>0</c:v>
                </c:pt>
                <c:pt idx="6124">
                  <c:v>0</c:v>
                </c:pt>
                <c:pt idx="6125">
                  <c:v>3.1516950363544289</c:v>
                </c:pt>
                <c:pt idx="6126">
                  <c:v>26.422958802550145</c:v>
                </c:pt>
                <c:pt idx="6127">
                  <c:v>51.310824198132423</c:v>
                </c:pt>
                <c:pt idx="6128">
                  <c:v>71.398595307509353</c:v>
                </c:pt>
                <c:pt idx="6129">
                  <c:v>85.884072525875013</c:v>
                </c:pt>
                <c:pt idx="6130">
                  <c:v>94.409905732084894</c:v>
                </c:pt>
                <c:pt idx="6131">
                  <c:v>96.823407596224257</c:v>
                </c:pt>
                <c:pt idx="6132">
                  <c:v>93.20954709439566</c:v>
                </c:pt>
                <c:pt idx="6133">
                  <c:v>83.848659629567663</c:v>
                </c:pt>
                <c:pt idx="6134">
                  <c:v>69.135872915863075</c:v>
                </c:pt>
                <c:pt idx="6135">
                  <c:v>49.470550343632475</c:v>
                </c:pt>
                <c:pt idx="6136">
                  <c:v>25.474625342589075</c:v>
                </c:pt>
                <c:pt idx="6137">
                  <c:v>3.0509148615642809</c:v>
                </c:pt>
                <c:pt idx="6138">
                  <c:v>0</c:v>
                </c:pt>
                <c:pt idx="6139">
                  <c:v>0</c:v>
                </c:pt>
                <c:pt idx="6140">
                  <c:v>0</c:v>
                </c:pt>
                <c:pt idx="6141">
                  <c:v>0</c:v>
                </c:pt>
                <c:pt idx="6142">
                  <c:v>0</c:v>
                </c:pt>
                <c:pt idx="6143">
                  <c:v>0</c:v>
                </c:pt>
                <c:pt idx="6144">
                  <c:v>0</c:v>
                </c:pt>
                <c:pt idx="6145">
                  <c:v>0</c:v>
                </c:pt>
                <c:pt idx="6146">
                  <c:v>0</c:v>
                </c:pt>
                <c:pt idx="6147">
                  <c:v>0</c:v>
                </c:pt>
                <c:pt idx="6148">
                  <c:v>0</c:v>
                </c:pt>
                <c:pt idx="6149">
                  <c:v>2.659522421703977</c:v>
                </c:pt>
                <c:pt idx="6150">
                  <c:v>40.608396141089081</c:v>
                </c:pt>
                <c:pt idx="6151">
                  <c:v>83.573793112234952</c:v>
                </c:pt>
                <c:pt idx="6152">
                  <c:v>117.3990655517681</c:v>
                </c:pt>
                <c:pt idx="6153">
                  <c:v>141.29238734891334</c:v>
                </c:pt>
                <c:pt idx="6154">
                  <c:v>155.1730310442305</c:v>
                </c:pt>
                <c:pt idx="6155">
                  <c:v>159.07693352492998</c:v>
                </c:pt>
                <c:pt idx="6156">
                  <c:v>153.23731658509709</c:v>
                </c:pt>
                <c:pt idx="6157">
                  <c:v>138.01842143530644</c:v>
                </c:pt>
                <c:pt idx="6158">
                  <c:v>113.78190121098235</c:v>
                </c:pt>
                <c:pt idx="6159">
                  <c:v>80.681814347490246</c:v>
                </c:pt>
                <c:pt idx="6160">
                  <c:v>39.215343739968297</c:v>
                </c:pt>
                <c:pt idx="6161">
                  <c:v>2.5789030718610344</c:v>
                </c:pt>
                <c:pt idx="6162">
                  <c:v>0</c:v>
                </c:pt>
                <c:pt idx="6163">
                  <c:v>0</c:v>
                </c:pt>
                <c:pt idx="6164">
                  <c:v>0</c:v>
                </c:pt>
                <c:pt idx="6165">
                  <c:v>0</c:v>
                </c:pt>
                <c:pt idx="6166">
                  <c:v>0</c:v>
                </c:pt>
                <c:pt idx="6167">
                  <c:v>0</c:v>
                </c:pt>
                <c:pt idx="6168">
                  <c:v>0</c:v>
                </c:pt>
                <c:pt idx="6169">
                  <c:v>0</c:v>
                </c:pt>
                <c:pt idx="6170">
                  <c:v>0</c:v>
                </c:pt>
                <c:pt idx="6171">
                  <c:v>0</c:v>
                </c:pt>
                <c:pt idx="6172">
                  <c:v>0</c:v>
                </c:pt>
                <c:pt idx="6173">
                  <c:v>2.064315987539763</c:v>
                </c:pt>
                <c:pt idx="6174">
                  <c:v>45.046038138309015</c:v>
                </c:pt>
                <c:pt idx="6175">
                  <c:v>94.645682270936447</c:v>
                </c:pt>
                <c:pt idx="6176">
                  <c:v>133.35804520807199</c:v>
                </c:pt>
                <c:pt idx="6177">
                  <c:v>160.50093331477765</c:v>
                </c:pt>
                <c:pt idx="6178">
                  <c:v>176.19205774041632</c:v>
                </c:pt>
                <c:pt idx="6179">
                  <c:v>180.5942760161391</c:v>
                </c:pt>
                <c:pt idx="6180">
                  <c:v>174.01284175329343</c:v>
                </c:pt>
                <c:pt idx="6181">
                  <c:v>156.81927703294755</c:v>
                </c:pt>
                <c:pt idx="6182">
                  <c:v>129.30088626371517</c:v>
                </c:pt>
                <c:pt idx="6183">
                  <c:v>91.423175257757222</c:v>
                </c:pt>
                <c:pt idx="6184">
                  <c:v>43.532402392892962</c:v>
                </c:pt>
                <c:pt idx="6185">
                  <c:v>2.0032873044980848</c:v>
                </c:pt>
                <c:pt idx="6186">
                  <c:v>0</c:v>
                </c:pt>
                <c:pt idx="6187">
                  <c:v>0</c:v>
                </c:pt>
                <c:pt idx="6188">
                  <c:v>0</c:v>
                </c:pt>
                <c:pt idx="6189">
                  <c:v>0</c:v>
                </c:pt>
                <c:pt idx="6190">
                  <c:v>0</c:v>
                </c:pt>
                <c:pt idx="6191">
                  <c:v>0</c:v>
                </c:pt>
                <c:pt idx="6192">
                  <c:v>0</c:v>
                </c:pt>
                <c:pt idx="6193">
                  <c:v>0</c:v>
                </c:pt>
                <c:pt idx="6194">
                  <c:v>0</c:v>
                </c:pt>
                <c:pt idx="6195">
                  <c:v>0</c:v>
                </c:pt>
                <c:pt idx="6196">
                  <c:v>0</c:v>
                </c:pt>
                <c:pt idx="6197">
                  <c:v>2.0797204257958244</c:v>
                </c:pt>
                <c:pt idx="6198">
                  <c:v>38.880085942892109</c:v>
                </c:pt>
                <c:pt idx="6199">
                  <c:v>80.852341797128105</c:v>
                </c:pt>
                <c:pt idx="6200">
                  <c:v>114.07784127461434</c:v>
                </c:pt>
                <c:pt idx="6201">
                  <c:v>137.72835347961887</c:v>
                </c:pt>
                <c:pt idx="6202">
                  <c:v>151.64594504148118</c:v>
                </c:pt>
                <c:pt idx="6203">
                  <c:v>155.76752960149784</c:v>
                </c:pt>
                <c:pt idx="6204">
                  <c:v>150.23061019318055</c:v>
                </c:pt>
                <c:pt idx="6205">
                  <c:v>135.33741786356441</c:v>
                </c:pt>
                <c:pt idx="6206">
                  <c:v>111.44250761633747</c:v>
                </c:pt>
                <c:pt idx="6207">
                  <c:v>78.754917579476711</c:v>
                </c:pt>
                <c:pt idx="6208">
                  <c:v>37.881747883840994</c:v>
                </c:pt>
                <c:pt idx="6209">
                  <c:v>2.0327091687806882</c:v>
                </c:pt>
                <c:pt idx="6210">
                  <c:v>0</c:v>
                </c:pt>
                <c:pt idx="6211">
                  <c:v>0</c:v>
                </c:pt>
                <c:pt idx="6212">
                  <c:v>0</c:v>
                </c:pt>
                <c:pt idx="6213">
                  <c:v>0</c:v>
                </c:pt>
                <c:pt idx="6214">
                  <c:v>0</c:v>
                </c:pt>
                <c:pt idx="6215">
                  <c:v>0</c:v>
                </c:pt>
                <c:pt idx="6216">
                  <c:v>0</c:v>
                </c:pt>
                <c:pt idx="6217">
                  <c:v>0</c:v>
                </c:pt>
                <c:pt idx="6218">
                  <c:v>0</c:v>
                </c:pt>
                <c:pt idx="6219">
                  <c:v>0</c:v>
                </c:pt>
                <c:pt idx="6220">
                  <c:v>0</c:v>
                </c:pt>
                <c:pt idx="6221">
                  <c:v>1.9055234026774628</c:v>
                </c:pt>
                <c:pt idx="6222">
                  <c:v>33.721627556370258</c:v>
                </c:pt>
                <c:pt idx="6223">
                  <c:v>69.459058667499832</c:v>
                </c:pt>
                <c:pt idx="6224">
                  <c:v>97.891567798108582</c:v>
                </c:pt>
                <c:pt idx="6225">
                  <c:v>118.14595932971335</c:v>
                </c:pt>
                <c:pt idx="6226">
                  <c:v>129.98487937857649</c:v>
                </c:pt>
                <c:pt idx="6227">
                  <c:v>133.33984254748489</c:v>
                </c:pt>
                <c:pt idx="6228">
                  <c:v>128.37365859479152</c:v>
                </c:pt>
                <c:pt idx="6229">
                  <c:v>115.42466271924221</c:v>
                </c:pt>
                <c:pt idx="6230">
                  <c:v>94.892343468633271</c:v>
                </c:pt>
                <c:pt idx="6231">
                  <c:v>67.068948654387455</c:v>
                </c:pt>
                <c:pt idx="6232">
                  <c:v>32.572404708731696</c:v>
                </c:pt>
                <c:pt idx="6233">
                  <c:v>1.8483843576277423</c:v>
                </c:pt>
                <c:pt idx="6234">
                  <c:v>0</c:v>
                </c:pt>
                <c:pt idx="6235">
                  <c:v>0</c:v>
                </c:pt>
                <c:pt idx="6236">
                  <c:v>0</c:v>
                </c:pt>
                <c:pt idx="6237">
                  <c:v>0</c:v>
                </c:pt>
                <c:pt idx="6238">
                  <c:v>0</c:v>
                </c:pt>
                <c:pt idx="6239">
                  <c:v>0</c:v>
                </c:pt>
                <c:pt idx="6240">
                  <c:v>0</c:v>
                </c:pt>
                <c:pt idx="6241">
                  <c:v>0</c:v>
                </c:pt>
                <c:pt idx="6242">
                  <c:v>0</c:v>
                </c:pt>
                <c:pt idx="6243">
                  <c:v>0</c:v>
                </c:pt>
                <c:pt idx="6244">
                  <c:v>0</c:v>
                </c:pt>
                <c:pt idx="6245">
                  <c:v>1.4382656555177962</c:v>
                </c:pt>
                <c:pt idx="6246">
                  <c:v>39.386490580516757</c:v>
                </c:pt>
                <c:pt idx="6247">
                  <c:v>83.21383817804869</c:v>
                </c:pt>
                <c:pt idx="6248">
                  <c:v>117.79267287114475</c:v>
                </c:pt>
                <c:pt idx="6249">
                  <c:v>142.30349068252434</c:v>
                </c:pt>
                <c:pt idx="6250">
                  <c:v>156.65604918701388</c:v>
                </c:pt>
                <c:pt idx="6251">
                  <c:v>160.84460737966518</c:v>
                </c:pt>
                <c:pt idx="6252">
                  <c:v>155.05045202160653</c:v>
                </c:pt>
                <c:pt idx="6253">
                  <c:v>139.59499683960487</c:v>
                </c:pt>
                <c:pt idx="6254">
                  <c:v>114.81606099367448</c:v>
                </c:pt>
                <c:pt idx="6255">
                  <c:v>80.859723865068077</c:v>
                </c:pt>
                <c:pt idx="6256">
                  <c:v>38.288066079262485</c:v>
                </c:pt>
                <c:pt idx="6257">
                  <c:v>1.4031402615723687</c:v>
                </c:pt>
                <c:pt idx="6258">
                  <c:v>0</c:v>
                </c:pt>
                <c:pt idx="6259">
                  <c:v>0</c:v>
                </c:pt>
                <c:pt idx="6260">
                  <c:v>0</c:v>
                </c:pt>
                <c:pt idx="6261">
                  <c:v>0</c:v>
                </c:pt>
                <c:pt idx="6262">
                  <c:v>0</c:v>
                </c:pt>
                <c:pt idx="6263">
                  <c:v>0</c:v>
                </c:pt>
                <c:pt idx="6264">
                  <c:v>0</c:v>
                </c:pt>
                <c:pt idx="6265">
                  <c:v>0</c:v>
                </c:pt>
                <c:pt idx="6266">
                  <c:v>0</c:v>
                </c:pt>
                <c:pt idx="6267">
                  <c:v>0</c:v>
                </c:pt>
                <c:pt idx="6268">
                  <c:v>0</c:v>
                </c:pt>
                <c:pt idx="6269">
                  <c:v>0.94676638294289284</c:v>
                </c:pt>
                <c:pt idx="6270">
                  <c:v>13.602814463828464</c:v>
                </c:pt>
                <c:pt idx="6271">
                  <c:v>26.63186671211821</c:v>
                </c:pt>
                <c:pt idx="6272">
                  <c:v>37.439759128910779</c:v>
                </c:pt>
                <c:pt idx="6273">
                  <c:v>45.455690765937618</c:v>
                </c:pt>
                <c:pt idx="6274">
                  <c:v>50.328579972528757</c:v>
                </c:pt>
                <c:pt idx="6275">
                  <c:v>51.854009259893104</c:v>
                </c:pt>
                <c:pt idx="6276">
                  <c:v>49.999954599299464</c:v>
                </c:pt>
                <c:pt idx="6277">
                  <c:v>44.900421005866981</c:v>
                </c:pt>
                <c:pt idx="6278">
                  <c:v>36.826334706437542</c:v>
                </c:pt>
                <c:pt idx="6279">
                  <c:v>26.137376913599745</c:v>
                </c:pt>
                <c:pt idx="6280">
                  <c:v>13.350508305195319</c:v>
                </c:pt>
                <c:pt idx="6281">
                  <c:v>0.93125766447607838</c:v>
                </c:pt>
                <c:pt idx="6282">
                  <c:v>0</c:v>
                </c:pt>
                <c:pt idx="6283">
                  <c:v>0</c:v>
                </c:pt>
                <c:pt idx="6284">
                  <c:v>0</c:v>
                </c:pt>
                <c:pt idx="6285">
                  <c:v>0</c:v>
                </c:pt>
                <c:pt idx="6286">
                  <c:v>0</c:v>
                </c:pt>
                <c:pt idx="6287">
                  <c:v>0</c:v>
                </c:pt>
                <c:pt idx="6288">
                  <c:v>0</c:v>
                </c:pt>
                <c:pt idx="6289">
                  <c:v>0</c:v>
                </c:pt>
                <c:pt idx="6290">
                  <c:v>0</c:v>
                </c:pt>
                <c:pt idx="6291">
                  <c:v>0</c:v>
                </c:pt>
                <c:pt idx="6292">
                  <c:v>0</c:v>
                </c:pt>
                <c:pt idx="6293">
                  <c:v>0.94162950500640286</c:v>
                </c:pt>
                <c:pt idx="6294">
                  <c:v>23.160563631105845</c:v>
                </c:pt>
                <c:pt idx="6295">
                  <c:v>47.411598172439255</c:v>
                </c:pt>
                <c:pt idx="6296">
                  <c:v>67.19252570915215</c:v>
                </c:pt>
                <c:pt idx="6297">
                  <c:v>81.664679276676679</c:v>
                </c:pt>
                <c:pt idx="6298">
                  <c:v>90.396307327137791</c:v>
                </c:pt>
                <c:pt idx="6299">
                  <c:v>93.125725834227723</c:v>
                </c:pt>
                <c:pt idx="6300">
                  <c:v>89.827065486678293</c:v>
                </c:pt>
                <c:pt idx="6301">
                  <c:v>80.704588684471375</c:v>
                </c:pt>
                <c:pt idx="6302">
                  <c:v>66.136637107178458</c:v>
                </c:pt>
                <c:pt idx="6303">
                  <c:v>46.571278587882794</c:v>
                </c:pt>
                <c:pt idx="6304">
                  <c:v>22.752968034210571</c:v>
                </c:pt>
                <c:pt idx="6305">
                  <c:v>0.9270840657794639</c:v>
                </c:pt>
                <c:pt idx="6306">
                  <c:v>0</c:v>
                </c:pt>
                <c:pt idx="6307">
                  <c:v>0</c:v>
                </c:pt>
                <c:pt idx="6308">
                  <c:v>0</c:v>
                </c:pt>
                <c:pt idx="6309">
                  <c:v>0</c:v>
                </c:pt>
                <c:pt idx="6310">
                  <c:v>0</c:v>
                </c:pt>
                <c:pt idx="6311">
                  <c:v>0</c:v>
                </c:pt>
                <c:pt idx="6312">
                  <c:v>0</c:v>
                </c:pt>
                <c:pt idx="6313">
                  <c:v>0</c:v>
                </c:pt>
                <c:pt idx="6314">
                  <c:v>0</c:v>
                </c:pt>
                <c:pt idx="6315">
                  <c:v>0</c:v>
                </c:pt>
                <c:pt idx="6316">
                  <c:v>0</c:v>
                </c:pt>
                <c:pt idx="6317">
                  <c:v>0.6514264144762677</c:v>
                </c:pt>
                <c:pt idx="6318">
                  <c:v>28.742679669432668</c:v>
                </c:pt>
                <c:pt idx="6319">
                  <c:v>60.327484570507643</c:v>
                </c:pt>
                <c:pt idx="6320">
                  <c:v>85.661698627322636</c:v>
                </c:pt>
                <c:pt idx="6321">
                  <c:v>103.83831411757714</c:v>
                </c:pt>
                <c:pt idx="6322">
                  <c:v>114.53982976565338</c:v>
                </c:pt>
                <c:pt idx="6323">
                  <c:v>117.63296113017712</c:v>
                </c:pt>
                <c:pt idx="6324">
                  <c:v>113.2260974296733</c:v>
                </c:pt>
                <c:pt idx="6325">
                  <c:v>101.62526973972679</c:v>
                </c:pt>
                <c:pt idx="6326">
                  <c:v>83.234911482356111</c:v>
                </c:pt>
                <c:pt idx="6327">
                  <c:v>58.411395720659428</c:v>
                </c:pt>
                <c:pt idx="6328">
                  <c:v>27.84185800195754</c:v>
                </c:pt>
                <c:pt idx="6329">
                  <c:v>0.63360273946777967</c:v>
                </c:pt>
                <c:pt idx="6330">
                  <c:v>0</c:v>
                </c:pt>
                <c:pt idx="6331">
                  <c:v>0</c:v>
                </c:pt>
                <c:pt idx="6332">
                  <c:v>0</c:v>
                </c:pt>
                <c:pt idx="6333">
                  <c:v>0</c:v>
                </c:pt>
                <c:pt idx="6334">
                  <c:v>0</c:v>
                </c:pt>
                <c:pt idx="6335">
                  <c:v>0</c:v>
                </c:pt>
                <c:pt idx="6336">
                  <c:v>0</c:v>
                </c:pt>
                <c:pt idx="6337">
                  <c:v>0</c:v>
                </c:pt>
                <c:pt idx="6338">
                  <c:v>0</c:v>
                </c:pt>
                <c:pt idx="6339">
                  <c:v>0</c:v>
                </c:pt>
                <c:pt idx="6340">
                  <c:v>0</c:v>
                </c:pt>
                <c:pt idx="6341">
                  <c:v>0.30982634671041748</c:v>
                </c:pt>
                <c:pt idx="6342">
                  <c:v>20.343726664325608</c:v>
                </c:pt>
                <c:pt idx="6343">
                  <c:v>42.0327483261336</c:v>
                </c:pt>
                <c:pt idx="6344">
                  <c:v>59.66601975112269</c:v>
                </c:pt>
                <c:pt idx="6345">
                  <c:v>72.452735582270108</c:v>
                </c:pt>
                <c:pt idx="6346">
                  <c:v>80.023264457158049</c:v>
                </c:pt>
                <c:pt idx="6347">
                  <c:v>82.207207919127356</c:v>
                </c:pt>
                <c:pt idx="6348">
                  <c:v>79.061052084991601</c:v>
                </c:pt>
                <c:pt idx="6349">
                  <c:v>70.832297721668056</c:v>
                </c:pt>
                <c:pt idx="6350">
                  <c:v>57.889069462269568</c:v>
                </c:pt>
                <c:pt idx="6351">
                  <c:v>40.62609600461758</c:v>
                </c:pt>
                <c:pt idx="6352">
                  <c:v>19.670247505546929</c:v>
                </c:pt>
                <c:pt idx="6353">
                  <c:v>0.30086627007798084</c:v>
                </c:pt>
                <c:pt idx="6354">
                  <c:v>0</c:v>
                </c:pt>
                <c:pt idx="6355">
                  <c:v>0</c:v>
                </c:pt>
                <c:pt idx="6356">
                  <c:v>0</c:v>
                </c:pt>
                <c:pt idx="6357">
                  <c:v>0</c:v>
                </c:pt>
                <c:pt idx="6358">
                  <c:v>0</c:v>
                </c:pt>
                <c:pt idx="6359">
                  <c:v>0</c:v>
                </c:pt>
                <c:pt idx="6360">
                  <c:v>0</c:v>
                </c:pt>
                <c:pt idx="6361">
                  <c:v>0</c:v>
                </c:pt>
                <c:pt idx="6362">
                  <c:v>0</c:v>
                </c:pt>
                <c:pt idx="6363">
                  <c:v>0</c:v>
                </c:pt>
                <c:pt idx="6364">
                  <c:v>0</c:v>
                </c:pt>
                <c:pt idx="6365">
                  <c:v>8.389890776769323E-3</c:v>
                </c:pt>
                <c:pt idx="6366">
                  <c:v>11.647198685177536</c:v>
                </c:pt>
                <c:pt idx="6367">
                  <c:v>23.62558680128334</c:v>
                </c:pt>
                <c:pt idx="6368">
                  <c:v>33.610404658251852</c:v>
                </c:pt>
                <c:pt idx="6369">
                  <c:v>41.053507487447028</c:v>
                </c:pt>
                <c:pt idx="6370">
                  <c:v>45.60774457620181</c:v>
                </c:pt>
                <c:pt idx="6371">
                  <c:v>47.063876376444107</c:v>
                </c:pt>
                <c:pt idx="6372">
                  <c:v>45.377125515668389</c:v>
                </c:pt>
                <c:pt idx="6373">
                  <c:v>40.665253194576195</c:v>
                </c:pt>
                <c:pt idx="6374">
                  <c:v>33.184614036838994</c:v>
                </c:pt>
                <c:pt idx="6375">
                  <c:v>23.287332585058145</c:v>
                </c:pt>
                <c:pt idx="6376">
                  <c:v>11.481450535332803</c:v>
                </c:pt>
                <c:pt idx="6377">
                  <c:v>8.2854066683014007E-3</c:v>
                </c:pt>
                <c:pt idx="6378">
                  <c:v>0</c:v>
                </c:pt>
                <c:pt idx="6379">
                  <c:v>0</c:v>
                </c:pt>
                <c:pt idx="6380">
                  <c:v>0</c:v>
                </c:pt>
                <c:pt idx="6381">
                  <c:v>0</c:v>
                </c:pt>
                <c:pt idx="6382">
                  <c:v>0</c:v>
                </c:pt>
                <c:pt idx="6383">
                  <c:v>0</c:v>
                </c:pt>
                <c:pt idx="6384">
                  <c:v>0</c:v>
                </c:pt>
                <c:pt idx="6385">
                  <c:v>0</c:v>
                </c:pt>
                <c:pt idx="6386">
                  <c:v>0</c:v>
                </c:pt>
                <c:pt idx="6387">
                  <c:v>0</c:v>
                </c:pt>
                <c:pt idx="6388">
                  <c:v>0</c:v>
                </c:pt>
                <c:pt idx="6389">
                  <c:v>0</c:v>
                </c:pt>
                <c:pt idx="6390">
                  <c:v>5.5414626851078461</c:v>
                </c:pt>
                <c:pt idx="6391">
                  <c:v>11.111078259328279</c:v>
                </c:pt>
                <c:pt idx="6392">
                  <c:v>15.820788500125618</c:v>
                </c:pt>
                <c:pt idx="6393">
                  <c:v>19.380431776404272</c:v>
                </c:pt>
                <c:pt idx="6394">
                  <c:v>21.586430494486084</c:v>
                </c:pt>
                <c:pt idx="6395">
                  <c:v>22.313353030777886</c:v>
                </c:pt>
                <c:pt idx="6396">
                  <c:v>21.525486089974478</c:v>
                </c:pt>
                <c:pt idx="6397">
                  <c:v>19.277895242060726</c:v>
                </c:pt>
                <c:pt idx="6398">
                  <c:v>15.708418182408582</c:v>
                </c:pt>
                <c:pt idx="6399">
                  <c:v>11.021700910019328</c:v>
                </c:pt>
                <c:pt idx="6400">
                  <c:v>5.4970871753607788</c:v>
                </c:pt>
                <c:pt idx="6401">
                  <c:v>0</c:v>
                </c:pt>
                <c:pt idx="6402">
                  <c:v>0</c:v>
                </c:pt>
                <c:pt idx="6403">
                  <c:v>0</c:v>
                </c:pt>
                <c:pt idx="6404">
                  <c:v>0</c:v>
                </c:pt>
                <c:pt idx="6405">
                  <c:v>0</c:v>
                </c:pt>
                <c:pt idx="6406">
                  <c:v>0</c:v>
                </c:pt>
                <c:pt idx="6407">
                  <c:v>0</c:v>
                </c:pt>
                <c:pt idx="6408">
                  <c:v>0</c:v>
                </c:pt>
                <c:pt idx="6409">
                  <c:v>0</c:v>
                </c:pt>
                <c:pt idx="6410">
                  <c:v>0</c:v>
                </c:pt>
                <c:pt idx="6411">
                  <c:v>0</c:v>
                </c:pt>
                <c:pt idx="6412">
                  <c:v>0</c:v>
                </c:pt>
                <c:pt idx="6413">
                  <c:v>0</c:v>
                </c:pt>
                <c:pt idx="6414">
                  <c:v>2.6811507434131725</c:v>
                </c:pt>
                <c:pt idx="6415">
                  <c:v>5.3747052473918115</c:v>
                </c:pt>
                <c:pt idx="6416">
                  <c:v>7.6608177291226243</c:v>
                </c:pt>
                <c:pt idx="6417">
                  <c:v>9.3906522234387495</c:v>
                </c:pt>
                <c:pt idx="6418">
                  <c:v>10.458669155565172</c:v>
                </c:pt>
                <c:pt idx="6419">
                  <c:v>10.803054041564783</c:v>
                </c:pt>
                <c:pt idx="6420">
                  <c:v>10.408908309803826</c:v>
                </c:pt>
                <c:pt idx="6421">
                  <c:v>9.3070109911740015</c:v>
                </c:pt>
                <c:pt idx="6422">
                  <c:v>7.5693040993448681</c:v>
                </c:pt>
                <c:pt idx="6423">
                  <c:v>5.3020588648898901</c:v>
                </c:pt>
                <c:pt idx="6424">
                  <c:v>2.6451105438255609</c:v>
                </c:pt>
                <c:pt idx="6425">
                  <c:v>0</c:v>
                </c:pt>
                <c:pt idx="6426">
                  <c:v>0</c:v>
                </c:pt>
                <c:pt idx="6427">
                  <c:v>0</c:v>
                </c:pt>
                <c:pt idx="6428">
                  <c:v>0</c:v>
                </c:pt>
                <c:pt idx="6429">
                  <c:v>0</c:v>
                </c:pt>
                <c:pt idx="6430">
                  <c:v>0</c:v>
                </c:pt>
                <c:pt idx="6431">
                  <c:v>0</c:v>
                </c:pt>
                <c:pt idx="6432">
                  <c:v>0</c:v>
                </c:pt>
                <c:pt idx="6433">
                  <c:v>0</c:v>
                </c:pt>
                <c:pt idx="6434">
                  <c:v>0</c:v>
                </c:pt>
                <c:pt idx="6435">
                  <c:v>0</c:v>
                </c:pt>
                <c:pt idx="6436">
                  <c:v>0</c:v>
                </c:pt>
                <c:pt idx="6437">
                  <c:v>0</c:v>
                </c:pt>
                <c:pt idx="6438">
                  <c:v>13.423685652861648</c:v>
                </c:pt>
                <c:pt idx="6439">
                  <c:v>28.371519641414569</c:v>
                </c:pt>
                <c:pt idx="6440">
                  <c:v>40.77321328170607</c:v>
                </c:pt>
                <c:pt idx="6441">
                  <c:v>49.973554858665644</c:v>
                </c:pt>
                <c:pt idx="6442">
                  <c:v>55.580441990555776</c:v>
                </c:pt>
                <c:pt idx="6443">
                  <c:v>57.358978306298319</c:v>
                </c:pt>
                <c:pt idx="6444">
                  <c:v>55.265799290885575</c:v>
                </c:pt>
                <c:pt idx="6445">
                  <c:v>49.44543389552576</c:v>
                </c:pt>
                <c:pt idx="6446">
                  <c:v>40.197718059316799</c:v>
                </c:pt>
                <c:pt idx="6447">
                  <c:v>27.920858312153157</c:v>
                </c:pt>
                <c:pt idx="6448">
                  <c:v>13.213015984059153</c:v>
                </c:pt>
                <c:pt idx="6449">
                  <c:v>0</c:v>
                </c:pt>
                <c:pt idx="6450">
                  <c:v>0</c:v>
                </c:pt>
                <c:pt idx="6451">
                  <c:v>0</c:v>
                </c:pt>
                <c:pt idx="6452">
                  <c:v>0</c:v>
                </c:pt>
                <c:pt idx="6453">
                  <c:v>0</c:v>
                </c:pt>
                <c:pt idx="6454">
                  <c:v>0</c:v>
                </c:pt>
                <c:pt idx="6455">
                  <c:v>0</c:v>
                </c:pt>
                <c:pt idx="6456">
                  <c:v>0</c:v>
                </c:pt>
                <c:pt idx="6457">
                  <c:v>0</c:v>
                </c:pt>
                <c:pt idx="6458">
                  <c:v>0</c:v>
                </c:pt>
                <c:pt idx="6459">
                  <c:v>0</c:v>
                </c:pt>
                <c:pt idx="6460">
                  <c:v>0</c:v>
                </c:pt>
                <c:pt idx="6461">
                  <c:v>0</c:v>
                </c:pt>
                <c:pt idx="6462">
                  <c:v>31.234745289569815</c:v>
                </c:pt>
                <c:pt idx="6463">
                  <c:v>69.495101576359531</c:v>
                </c:pt>
                <c:pt idx="6464">
                  <c:v>100.14630678856764</c:v>
                </c:pt>
                <c:pt idx="6465">
                  <c:v>122.15071339988485</c:v>
                </c:pt>
                <c:pt idx="6466">
                  <c:v>135.20189641173693</c:v>
                </c:pt>
                <c:pt idx="6467">
                  <c:v>139.13660618421827</c:v>
                </c:pt>
                <c:pt idx="6468">
                  <c:v>134.03496918574854</c:v>
                </c:pt>
                <c:pt idx="6469">
                  <c:v>120.19411546919079</c:v>
                </c:pt>
                <c:pt idx="6470">
                  <c:v>98.021427112215122</c:v>
                </c:pt>
                <c:pt idx="6471">
                  <c:v>67.85254251777927</c:v>
                </c:pt>
                <c:pt idx="6472">
                  <c:v>30.513882459205522</c:v>
                </c:pt>
                <c:pt idx="6473">
                  <c:v>0</c:v>
                </c:pt>
                <c:pt idx="6474">
                  <c:v>0</c:v>
                </c:pt>
                <c:pt idx="6475">
                  <c:v>0</c:v>
                </c:pt>
                <c:pt idx="6476">
                  <c:v>0</c:v>
                </c:pt>
                <c:pt idx="6477">
                  <c:v>0</c:v>
                </c:pt>
                <c:pt idx="6478">
                  <c:v>0</c:v>
                </c:pt>
                <c:pt idx="6479">
                  <c:v>0</c:v>
                </c:pt>
                <c:pt idx="6480">
                  <c:v>0</c:v>
                </c:pt>
                <c:pt idx="6481">
                  <c:v>0</c:v>
                </c:pt>
                <c:pt idx="6482">
                  <c:v>0</c:v>
                </c:pt>
                <c:pt idx="6483">
                  <c:v>0</c:v>
                </c:pt>
                <c:pt idx="6484">
                  <c:v>0</c:v>
                </c:pt>
                <c:pt idx="6485">
                  <c:v>0</c:v>
                </c:pt>
                <c:pt idx="6486">
                  <c:v>20.194054831554919</c:v>
                </c:pt>
                <c:pt idx="6487">
                  <c:v>44.412683462623733</c:v>
                </c:pt>
                <c:pt idx="6488">
                  <c:v>64.139089226075171</c:v>
                </c:pt>
                <c:pt idx="6489">
                  <c:v>78.475693384066702</c:v>
                </c:pt>
                <c:pt idx="6490">
                  <c:v>87.013343343748673</c:v>
                </c:pt>
                <c:pt idx="6491">
                  <c:v>89.54571987886888</c:v>
                </c:pt>
                <c:pt idx="6492">
                  <c:v>86.111646727497799</c:v>
                </c:pt>
                <c:pt idx="6493">
                  <c:v>76.96506356095739</c:v>
                </c:pt>
                <c:pt idx="6494">
                  <c:v>62.500243331424969</c:v>
                </c:pt>
                <c:pt idx="6495">
                  <c:v>43.144698839862912</c:v>
                </c:pt>
                <c:pt idx="6496">
                  <c:v>19.629043141586457</c:v>
                </c:pt>
                <c:pt idx="6497">
                  <c:v>0</c:v>
                </c:pt>
                <c:pt idx="6498">
                  <c:v>0</c:v>
                </c:pt>
                <c:pt idx="6499">
                  <c:v>0</c:v>
                </c:pt>
                <c:pt idx="6500">
                  <c:v>0</c:v>
                </c:pt>
                <c:pt idx="6501">
                  <c:v>0</c:v>
                </c:pt>
                <c:pt idx="6502">
                  <c:v>0</c:v>
                </c:pt>
                <c:pt idx="6503">
                  <c:v>0</c:v>
                </c:pt>
                <c:pt idx="6504">
                  <c:v>0</c:v>
                </c:pt>
                <c:pt idx="6505">
                  <c:v>0</c:v>
                </c:pt>
                <c:pt idx="6506">
                  <c:v>0</c:v>
                </c:pt>
                <c:pt idx="6507">
                  <c:v>0</c:v>
                </c:pt>
                <c:pt idx="6508">
                  <c:v>0</c:v>
                </c:pt>
                <c:pt idx="6509">
                  <c:v>0</c:v>
                </c:pt>
                <c:pt idx="6510">
                  <c:v>39.719217192989589</c:v>
                </c:pt>
                <c:pt idx="6511">
                  <c:v>90.719167066430799</c:v>
                </c:pt>
                <c:pt idx="6512">
                  <c:v>130.70012221539301</c:v>
                </c:pt>
                <c:pt idx="6513">
                  <c:v>158.67480729309449</c:v>
                </c:pt>
                <c:pt idx="6514">
                  <c:v>174.75352279069691</c:v>
                </c:pt>
                <c:pt idx="6515">
                  <c:v>179.14165926459046</c:v>
                </c:pt>
                <c:pt idx="6516">
                  <c:v>172.21769387684313</c:v>
                </c:pt>
                <c:pt idx="6517">
                  <c:v>154.4288513372945</c:v>
                </c:pt>
                <c:pt idx="6518">
                  <c:v>126.10392600900177</c:v>
                </c:pt>
                <c:pt idx="6519">
                  <c:v>87.197539780467892</c:v>
                </c:pt>
                <c:pt idx="6520">
                  <c:v>38.22883334696381</c:v>
                </c:pt>
                <c:pt idx="6521">
                  <c:v>0</c:v>
                </c:pt>
                <c:pt idx="6522">
                  <c:v>0</c:v>
                </c:pt>
                <c:pt idx="6523">
                  <c:v>0</c:v>
                </c:pt>
                <c:pt idx="6524">
                  <c:v>0</c:v>
                </c:pt>
                <c:pt idx="6525">
                  <c:v>0</c:v>
                </c:pt>
                <c:pt idx="6526">
                  <c:v>0</c:v>
                </c:pt>
                <c:pt idx="6527">
                  <c:v>0</c:v>
                </c:pt>
                <c:pt idx="6528">
                  <c:v>0</c:v>
                </c:pt>
                <c:pt idx="6529">
                  <c:v>0</c:v>
                </c:pt>
                <c:pt idx="6530">
                  <c:v>0</c:v>
                </c:pt>
                <c:pt idx="6531">
                  <c:v>0</c:v>
                </c:pt>
                <c:pt idx="6532">
                  <c:v>0</c:v>
                </c:pt>
                <c:pt idx="6533">
                  <c:v>0</c:v>
                </c:pt>
                <c:pt idx="6534">
                  <c:v>39.871410812497288</c:v>
                </c:pt>
                <c:pt idx="6535">
                  <c:v>91.702061032789985</c:v>
                </c:pt>
                <c:pt idx="6536">
                  <c:v>132.19020198502824</c:v>
                </c:pt>
                <c:pt idx="6537">
                  <c:v>160.35255723156433</c:v>
                </c:pt>
                <c:pt idx="6538">
                  <c:v>176.38206328327891</c:v>
                </c:pt>
                <c:pt idx="6539">
                  <c:v>180.58249131629583</c:v>
                </c:pt>
                <c:pt idx="6540">
                  <c:v>173.4220452880997</c:v>
                </c:pt>
                <c:pt idx="6541">
                  <c:v>155.39966496445516</c:v>
                </c:pt>
                <c:pt idx="6542">
                  <c:v>126.83613741301949</c:v>
                </c:pt>
                <c:pt idx="6543">
                  <c:v>87.611928129605261</c:v>
                </c:pt>
                <c:pt idx="6544">
                  <c:v>38.15707737737489</c:v>
                </c:pt>
                <c:pt idx="6545">
                  <c:v>0</c:v>
                </c:pt>
                <c:pt idx="6546">
                  <c:v>0</c:v>
                </c:pt>
                <c:pt idx="6547">
                  <c:v>0</c:v>
                </c:pt>
                <c:pt idx="6548">
                  <c:v>0</c:v>
                </c:pt>
                <c:pt idx="6549">
                  <c:v>0</c:v>
                </c:pt>
                <c:pt idx="6550">
                  <c:v>0</c:v>
                </c:pt>
                <c:pt idx="6551">
                  <c:v>0</c:v>
                </c:pt>
                <c:pt idx="6552">
                  <c:v>0</c:v>
                </c:pt>
                <c:pt idx="6553">
                  <c:v>0</c:v>
                </c:pt>
                <c:pt idx="6554">
                  <c:v>0</c:v>
                </c:pt>
                <c:pt idx="6555">
                  <c:v>0</c:v>
                </c:pt>
                <c:pt idx="6556">
                  <c:v>0</c:v>
                </c:pt>
                <c:pt idx="6557">
                  <c:v>0</c:v>
                </c:pt>
                <c:pt idx="6558">
                  <c:v>25.903573296257562</c:v>
                </c:pt>
                <c:pt idx="6559">
                  <c:v>59.315299477014023</c:v>
                </c:pt>
                <c:pt idx="6560">
                  <c:v>86.066530090595109</c:v>
                </c:pt>
                <c:pt idx="6561">
                  <c:v>105.11314145150617</c:v>
                </c:pt>
                <c:pt idx="6562">
                  <c:v>116.17878888082082</c:v>
                </c:pt>
                <c:pt idx="6563">
                  <c:v>119.20999652907989</c:v>
                </c:pt>
                <c:pt idx="6564">
                  <c:v>114.40874606870766</c:v>
                </c:pt>
                <c:pt idx="6565">
                  <c:v>102.15475843460734</c:v>
                </c:pt>
                <c:pt idx="6566">
                  <c:v>82.87393181241525</c:v>
                </c:pt>
                <c:pt idx="6567">
                  <c:v>56.87759754794326</c:v>
                </c:pt>
                <c:pt idx="6568">
                  <c:v>24.870787668024118</c:v>
                </c:pt>
                <c:pt idx="6569">
                  <c:v>0</c:v>
                </c:pt>
                <c:pt idx="6570">
                  <c:v>0</c:v>
                </c:pt>
                <c:pt idx="6571">
                  <c:v>0</c:v>
                </c:pt>
                <c:pt idx="6572">
                  <c:v>0</c:v>
                </c:pt>
                <c:pt idx="6573">
                  <c:v>0</c:v>
                </c:pt>
                <c:pt idx="6574">
                  <c:v>0</c:v>
                </c:pt>
                <c:pt idx="6575">
                  <c:v>0</c:v>
                </c:pt>
                <c:pt idx="6576">
                  <c:v>0</c:v>
                </c:pt>
                <c:pt idx="6577">
                  <c:v>0</c:v>
                </c:pt>
                <c:pt idx="6578">
                  <c:v>0</c:v>
                </c:pt>
                <c:pt idx="6579">
                  <c:v>0</c:v>
                </c:pt>
                <c:pt idx="6580">
                  <c:v>0</c:v>
                </c:pt>
                <c:pt idx="6581">
                  <c:v>0</c:v>
                </c:pt>
                <c:pt idx="6582">
                  <c:v>21.831893269390282</c:v>
                </c:pt>
                <c:pt idx="6583">
                  <c:v>50.361814865760017</c:v>
                </c:pt>
                <c:pt idx="6584">
                  <c:v>73.44090357970812</c:v>
                </c:pt>
                <c:pt idx="6585">
                  <c:v>90.088876325996878</c:v>
                </c:pt>
                <c:pt idx="6586">
                  <c:v>99.942115134857332</c:v>
                </c:pt>
                <c:pt idx="6587">
                  <c:v>102.83353065124027</c:v>
                </c:pt>
                <c:pt idx="6588">
                  <c:v>98.841637945092373</c:v>
                </c:pt>
                <c:pt idx="6589">
                  <c:v>88.251405434739084</c:v>
                </c:pt>
                <c:pt idx="6590">
                  <c:v>71.461629263096071</c:v>
                </c:pt>
                <c:pt idx="6591">
                  <c:v>48.855118983899004</c:v>
                </c:pt>
                <c:pt idx="6592">
                  <c:v>21.197671867412446</c:v>
                </c:pt>
                <c:pt idx="6593">
                  <c:v>0</c:v>
                </c:pt>
                <c:pt idx="6594">
                  <c:v>0</c:v>
                </c:pt>
                <c:pt idx="6595">
                  <c:v>0</c:v>
                </c:pt>
                <c:pt idx="6596">
                  <c:v>0</c:v>
                </c:pt>
                <c:pt idx="6597">
                  <c:v>0</c:v>
                </c:pt>
                <c:pt idx="6598">
                  <c:v>0</c:v>
                </c:pt>
                <c:pt idx="6599">
                  <c:v>0</c:v>
                </c:pt>
                <c:pt idx="6600">
                  <c:v>0</c:v>
                </c:pt>
                <c:pt idx="6601">
                  <c:v>0</c:v>
                </c:pt>
                <c:pt idx="6602">
                  <c:v>0</c:v>
                </c:pt>
                <c:pt idx="6603">
                  <c:v>0</c:v>
                </c:pt>
                <c:pt idx="6604">
                  <c:v>0</c:v>
                </c:pt>
                <c:pt idx="6605">
                  <c:v>0</c:v>
                </c:pt>
                <c:pt idx="6606">
                  <c:v>20.74997310152925</c:v>
                </c:pt>
                <c:pt idx="6607">
                  <c:v>48.429156597496707</c:v>
                </c:pt>
                <c:pt idx="6608">
                  <c:v>71.004483762319182</c:v>
                </c:pt>
                <c:pt idx="6609">
                  <c:v>87.501286462810612</c:v>
                </c:pt>
                <c:pt idx="6610">
                  <c:v>97.483491814136983</c:v>
                </c:pt>
                <c:pt idx="6611">
                  <c:v>100.66863286692103</c:v>
                </c:pt>
                <c:pt idx="6612">
                  <c:v>97.01320182105276</c:v>
                </c:pt>
                <c:pt idx="6613">
                  <c:v>86.71675483519482</c:v>
                </c:pt>
                <c:pt idx="6614">
                  <c:v>70.160952390625923</c:v>
                </c:pt>
                <c:pt idx="6615">
                  <c:v>47.789410507854775</c:v>
                </c:pt>
                <c:pt idx="6616">
                  <c:v>20.483796116352867</c:v>
                </c:pt>
                <c:pt idx="6617">
                  <c:v>0</c:v>
                </c:pt>
                <c:pt idx="6618">
                  <c:v>0</c:v>
                </c:pt>
                <c:pt idx="6619">
                  <c:v>0</c:v>
                </c:pt>
                <c:pt idx="6620">
                  <c:v>0</c:v>
                </c:pt>
                <c:pt idx="6621">
                  <c:v>0</c:v>
                </c:pt>
                <c:pt idx="6622">
                  <c:v>0</c:v>
                </c:pt>
                <c:pt idx="6623">
                  <c:v>0</c:v>
                </c:pt>
                <c:pt idx="6624">
                  <c:v>0</c:v>
                </c:pt>
                <c:pt idx="6625">
                  <c:v>0</c:v>
                </c:pt>
                <c:pt idx="6626">
                  <c:v>0</c:v>
                </c:pt>
                <c:pt idx="6627">
                  <c:v>0</c:v>
                </c:pt>
                <c:pt idx="6628">
                  <c:v>0</c:v>
                </c:pt>
                <c:pt idx="6629">
                  <c:v>0</c:v>
                </c:pt>
                <c:pt idx="6630">
                  <c:v>4.6348215165714812</c:v>
                </c:pt>
                <c:pt idx="6631">
                  <c:v>10.758134158340667</c:v>
                </c:pt>
                <c:pt idx="6632">
                  <c:v>15.903436214105843</c:v>
                </c:pt>
                <c:pt idx="6633">
                  <c:v>19.748915813873108</c:v>
                </c:pt>
                <c:pt idx="6634">
                  <c:v>22.088651234030245</c:v>
                </c:pt>
                <c:pt idx="6635">
                  <c:v>22.810662816738457</c:v>
                </c:pt>
                <c:pt idx="6636">
                  <c:v>21.901318331437412</c:v>
                </c:pt>
                <c:pt idx="6637">
                  <c:v>19.437286719747462</c:v>
                </c:pt>
                <c:pt idx="6638">
                  <c:v>15.569880796160041</c:v>
                </c:pt>
                <c:pt idx="6639">
                  <c:v>10.505979185685135</c:v>
                </c:pt>
                <c:pt idx="6640">
                  <c:v>4.5286591674035765</c:v>
                </c:pt>
                <c:pt idx="6641">
                  <c:v>0</c:v>
                </c:pt>
                <c:pt idx="6642">
                  <c:v>0</c:v>
                </c:pt>
                <c:pt idx="6643">
                  <c:v>0</c:v>
                </c:pt>
                <c:pt idx="6644">
                  <c:v>0</c:v>
                </c:pt>
                <c:pt idx="6645">
                  <c:v>0</c:v>
                </c:pt>
                <c:pt idx="6646">
                  <c:v>0</c:v>
                </c:pt>
                <c:pt idx="6647">
                  <c:v>0</c:v>
                </c:pt>
                <c:pt idx="6648">
                  <c:v>0</c:v>
                </c:pt>
                <c:pt idx="6649">
                  <c:v>0</c:v>
                </c:pt>
                <c:pt idx="6650">
                  <c:v>0</c:v>
                </c:pt>
                <c:pt idx="6651">
                  <c:v>0</c:v>
                </c:pt>
                <c:pt idx="6652">
                  <c:v>0</c:v>
                </c:pt>
                <c:pt idx="6653">
                  <c:v>0</c:v>
                </c:pt>
                <c:pt idx="6654">
                  <c:v>17.686784195151752</c:v>
                </c:pt>
                <c:pt idx="6655">
                  <c:v>42.164659680637612</c:v>
                </c:pt>
                <c:pt idx="6656">
                  <c:v>62.149540452048335</c:v>
                </c:pt>
                <c:pt idx="6657">
                  <c:v>76.705962241217705</c:v>
                </c:pt>
                <c:pt idx="6658">
                  <c:v>85.423235007965445</c:v>
                </c:pt>
                <c:pt idx="6659">
                  <c:v>88.078257809238067</c:v>
                </c:pt>
                <c:pt idx="6660">
                  <c:v>84.685949575996517</c:v>
                </c:pt>
                <c:pt idx="6661">
                  <c:v>75.478512142630834</c:v>
                </c:pt>
                <c:pt idx="6662">
                  <c:v>60.835071435783327</c:v>
                </c:pt>
                <c:pt idx="6663">
                  <c:v>41.175586159724759</c:v>
                </c:pt>
                <c:pt idx="6664">
                  <c:v>17.285108298270664</c:v>
                </c:pt>
                <c:pt idx="6665">
                  <c:v>0</c:v>
                </c:pt>
                <c:pt idx="6666">
                  <c:v>0</c:v>
                </c:pt>
                <c:pt idx="6667">
                  <c:v>0</c:v>
                </c:pt>
                <c:pt idx="6668">
                  <c:v>0</c:v>
                </c:pt>
                <c:pt idx="6669">
                  <c:v>0</c:v>
                </c:pt>
                <c:pt idx="6670">
                  <c:v>0</c:v>
                </c:pt>
                <c:pt idx="6671">
                  <c:v>0</c:v>
                </c:pt>
                <c:pt idx="6672">
                  <c:v>0</c:v>
                </c:pt>
                <c:pt idx="6673">
                  <c:v>0</c:v>
                </c:pt>
                <c:pt idx="6674">
                  <c:v>0</c:v>
                </c:pt>
                <c:pt idx="6675">
                  <c:v>0</c:v>
                </c:pt>
                <c:pt idx="6676">
                  <c:v>0</c:v>
                </c:pt>
                <c:pt idx="6677">
                  <c:v>0</c:v>
                </c:pt>
                <c:pt idx="6678">
                  <c:v>34.359208007715083</c:v>
                </c:pt>
                <c:pt idx="6679">
                  <c:v>82.724106206792897</c:v>
                </c:pt>
                <c:pt idx="6680">
                  <c:v>121.09118624353229</c:v>
                </c:pt>
                <c:pt idx="6681">
                  <c:v>148.33808913339718</c:v>
                </c:pt>
                <c:pt idx="6682">
                  <c:v>164.40711893076696</c:v>
                </c:pt>
                <c:pt idx="6683">
                  <c:v>169.2763965551384</c:v>
                </c:pt>
                <c:pt idx="6684">
                  <c:v>163.09375370111323</c:v>
                </c:pt>
                <c:pt idx="6685">
                  <c:v>146.15001746544993</c:v>
                </c:pt>
                <c:pt idx="6686">
                  <c:v>118.74637066342336</c:v>
                </c:pt>
                <c:pt idx="6687">
                  <c:v>80.964019614804954</c:v>
                </c:pt>
                <c:pt idx="6688">
                  <c:v>33.659634852517677</c:v>
                </c:pt>
                <c:pt idx="6689">
                  <c:v>0</c:v>
                </c:pt>
                <c:pt idx="6690">
                  <c:v>0</c:v>
                </c:pt>
                <c:pt idx="6691">
                  <c:v>0</c:v>
                </c:pt>
                <c:pt idx="6692">
                  <c:v>0</c:v>
                </c:pt>
                <c:pt idx="6693">
                  <c:v>0</c:v>
                </c:pt>
                <c:pt idx="6694">
                  <c:v>0</c:v>
                </c:pt>
                <c:pt idx="6695">
                  <c:v>0</c:v>
                </c:pt>
                <c:pt idx="6696">
                  <c:v>0</c:v>
                </c:pt>
                <c:pt idx="6697">
                  <c:v>0</c:v>
                </c:pt>
                <c:pt idx="6698">
                  <c:v>0</c:v>
                </c:pt>
                <c:pt idx="6699">
                  <c:v>0</c:v>
                </c:pt>
                <c:pt idx="6700">
                  <c:v>0</c:v>
                </c:pt>
                <c:pt idx="6701">
                  <c:v>0</c:v>
                </c:pt>
                <c:pt idx="6702">
                  <c:v>24.398427103310695</c:v>
                </c:pt>
                <c:pt idx="6703">
                  <c:v>59.503622659993312</c:v>
                </c:pt>
                <c:pt idx="6704">
                  <c:v>87.836740781615816</c:v>
                </c:pt>
                <c:pt idx="6705">
                  <c:v>108.27023861902396</c:v>
                </c:pt>
                <c:pt idx="6706">
                  <c:v>120.45635554415746</c:v>
                </c:pt>
                <c:pt idx="6707">
                  <c:v>124.19694579575295</c:v>
                </c:pt>
                <c:pt idx="6708">
                  <c:v>119.53519591625442</c:v>
                </c:pt>
                <c:pt idx="6709">
                  <c:v>106.73812216414296</c:v>
                </c:pt>
                <c:pt idx="6710">
                  <c:v>86.199824092495149</c:v>
                </c:pt>
                <c:pt idx="6711">
                  <c:v>58.280442419819259</c:v>
                </c:pt>
                <c:pt idx="6712">
                  <c:v>23.916533053355327</c:v>
                </c:pt>
                <c:pt idx="6713">
                  <c:v>0</c:v>
                </c:pt>
                <c:pt idx="6714">
                  <c:v>0</c:v>
                </c:pt>
                <c:pt idx="6715">
                  <c:v>0</c:v>
                </c:pt>
                <c:pt idx="6716">
                  <c:v>0</c:v>
                </c:pt>
                <c:pt idx="6717">
                  <c:v>0</c:v>
                </c:pt>
                <c:pt idx="6718">
                  <c:v>0</c:v>
                </c:pt>
                <c:pt idx="6719">
                  <c:v>0</c:v>
                </c:pt>
                <c:pt idx="6720">
                  <c:v>0</c:v>
                </c:pt>
                <c:pt idx="6721">
                  <c:v>0</c:v>
                </c:pt>
                <c:pt idx="6722">
                  <c:v>0</c:v>
                </c:pt>
                <c:pt idx="6723">
                  <c:v>0</c:v>
                </c:pt>
                <c:pt idx="6724">
                  <c:v>0</c:v>
                </c:pt>
                <c:pt idx="6725">
                  <c:v>0</c:v>
                </c:pt>
                <c:pt idx="6726">
                  <c:v>22.755872176898585</c:v>
                </c:pt>
                <c:pt idx="6727">
                  <c:v>56.179402179161293</c:v>
                </c:pt>
                <c:pt idx="6728">
                  <c:v>83.277030142647845</c:v>
                </c:pt>
                <c:pt idx="6729">
                  <c:v>102.92421304069538</c:v>
                </c:pt>
                <c:pt idx="6730">
                  <c:v>114.72676462092757</c:v>
                </c:pt>
                <c:pt idx="6731">
                  <c:v>118.43573465904508</c:v>
                </c:pt>
                <c:pt idx="6732">
                  <c:v>114.04583783449526</c:v>
                </c:pt>
                <c:pt idx="6733">
                  <c:v>101.79279744601627</c:v>
                </c:pt>
                <c:pt idx="6734">
                  <c:v>82.070643905090819</c:v>
                </c:pt>
                <c:pt idx="6735">
                  <c:v>55.281536311646867</c:v>
                </c:pt>
                <c:pt idx="6736">
                  <c:v>22.406671055657711</c:v>
                </c:pt>
                <c:pt idx="6737">
                  <c:v>0</c:v>
                </c:pt>
                <c:pt idx="6738">
                  <c:v>0</c:v>
                </c:pt>
                <c:pt idx="6739">
                  <c:v>0</c:v>
                </c:pt>
                <c:pt idx="6740">
                  <c:v>0</c:v>
                </c:pt>
                <c:pt idx="6741">
                  <c:v>0</c:v>
                </c:pt>
                <c:pt idx="6742">
                  <c:v>0</c:v>
                </c:pt>
                <c:pt idx="6743">
                  <c:v>0</c:v>
                </c:pt>
                <c:pt idx="6744">
                  <c:v>0</c:v>
                </c:pt>
                <c:pt idx="6745">
                  <c:v>0</c:v>
                </c:pt>
                <c:pt idx="6746">
                  <c:v>0</c:v>
                </c:pt>
                <c:pt idx="6747">
                  <c:v>0</c:v>
                </c:pt>
                <c:pt idx="6748">
                  <c:v>0</c:v>
                </c:pt>
                <c:pt idx="6749">
                  <c:v>0</c:v>
                </c:pt>
                <c:pt idx="6750">
                  <c:v>19.339680503530996</c:v>
                </c:pt>
                <c:pt idx="6751">
                  <c:v>48.494145971307638</c:v>
                </c:pt>
                <c:pt idx="6752">
                  <c:v>72.331198976908354</c:v>
                </c:pt>
                <c:pt idx="6753">
                  <c:v>89.778999801321177</c:v>
                </c:pt>
                <c:pt idx="6754">
                  <c:v>100.37806291133576</c:v>
                </c:pt>
                <c:pt idx="6755">
                  <c:v>103.81531179856741</c:v>
                </c:pt>
                <c:pt idx="6756">
                  <c:v>100.02196941337877</c:v>
                </c:pt>
                <c:pt idx="6757">
                  <c:v>89.188104398681006</c:v>
                </c:pt>
                <c:pt idx="6758">
                  <c:v>71.702782238134617</c:v>
                </c:pt>
                <c:pt idx="6759">
                  <c:v>48.028712529230866</c:v>
                </c:pt>
                <c:pt idx="6760">
                  <c:v>19.16136839095093</c:v>
                </c:pt>
                <c:pt idx="6761">
                  <c:v>0</c:v>
                </c:pt>
                <c:pt idx="6762">
                  <c:v>0</c:v>
                </c:pt>
                <c:pt idx="6763">
                  <c:v>0</c:v>
                </c:pt>
                <c:pt idx="6764">
                  <c:v>0</c:v>
                </c:pt>
                <c:pt idx="6765">
                  <c:v>0</c:v>
                </c:pt>
                <c:pt idx="6766">
                  <c:v>0</c:v>
                </c:pt>
                <c:pt idx="6767">
                  <c:v>0</c:v>
                </c:pt>
                <c:pt idx="6768">
                  <c:v>0</c:v>
                </c:pt>
                <c:pt idx="6769">
                  <c:v>0</c:v>
                </c:pt>
                <c:pt idx="6770">
                  <c:v>0</c:v>
                </c:pt>
                <c:pt idx="6771">
                  <c:v>0</c:v>
                </c:pt>
                <c:pt idx="6772">
                  <c:v>0</c:v>
                </c:pt>
                <c:pt idx="6773">
                  <c:v>0</c:v>
                </c:pt>
                <c:pt idx="6774">
                  <c:v>12.376326591430624</c:v>
                </c:pt>
                <c:pt idx="6775">
                  <c:v>31.818340513978452</c:v>
                </c:pt>
                <c:pt idx="6776">
                  <c:v>47.945771488991909</c:v>
                </c:pt>
                <c:pt idx="6777">
                  <c:v>59.913648080003313</c:v>
                </c:pt>
                <c:pt idx="6778">
                  <c:v>67.26244002242025</c:v>
                </c:pt>
                <c:pt idx="6779">
                  <c:v>69.687391153525184</c:v>
                </c:pt>
                <c:pt idx="6780">
                  <c:v>67.101035507091595</c:v>
                </c:pt>
                <c:pt idx="6781">
                  <c:v>59.646421779992458</c:v>
                </c:pt>
                <c:pt idx="6782">
                  <c:v>47.662808937623709</c:v>
                </c:pt>
                <c:pt idx="6783">
                  <c:v>31.610349939205559</c:v>
                </c:pt>
                <c:pt idx="6784">
                  <c:v>12.29842667564499</c:v>
                </c:pt>
                <c:pt idx="6785">
                  <c:v>0</c:v>
                </c:pt>
                <c:pt idx="6786">
                  <c:v>0</c:v>
                </c:pt>
                <c:pt idx="6787">
                  <c:v>0</c:v>
                </c:pt>
                <c:pt idx="6788">
                  <c:v>0</c:v>
                </c:pt>
                <c:pt idx="6789">
                  <c:v>0</c:v>
                </c:pt>
                <c:pt idx="6790">
                  <c:v>0</c:v>
                </c:pt>
                <c:pt idx="6791">
                  <c:v>0</c:v>
                </c:pt>
                <c:pt idx="6792">
                  <c:v>0</c:v>
                </c:pt>
                <c:pt idx="6793">
                  <c:v>0</c:v>
                </c:pt>
                <c:pt idx="6794">
                  <c:v>0</c:v>
                </c:pt>
                <c:pt idx="6795">
                  <c:v>0</c:v>
                </c:pt>
                <c:pt idx="6796">
                  <c:v>0</c:v>
                </c:pt>
                <c:pt idx="6797">
                  <c:v>0</c:v>
                </c:pt>
                <c:pt idx="6798">
                  <c:v>5.6578631207426815</c:v>
                </c:pt>
                <c:pt idx="6799">
                  <c:v>15.07454627506392</c:v>
                </c:pt>
                <c:pt idx="6800">
                  <c:v>22.960582438806618</c:v>
                </c:pt>
                <c:pt idx="6801">
                  <c:v>28.834448963414754</c:v>
                </c:pt>
                <c:pt idx="6802">
                  <c:v>32.407172534321973</c:v>
                </c:pt>
                <c:pt idx="6803">
                  <c:v>33.518891992733835</c:v>
                </c:pt>
                <c:pt idx="6804">
                  <c:v>32.149687495002148</c:v>
                </c:pt>
                <c:pt idx="6805">
                  <c:v>28.409468041539796</c:v>
                </c:pt>
                <c:pt idx="6806">
                  <c:v>22.513274732435054</c:v>
                </c:pt>
                <c:pt idx="6807">
                  <c:v>14.749268425282441</c:v>
                </c:pt>
                <c:pt idx="6808">
                  <c:v>5.5402075834318429</c:v>
                </c:pt>
                <c:pt idx="6809">
                  <c:v>0</c:v>
                </c:pt>
                <c:pt idx="6810">
                  <c:v>0</c:v>
                </c:pt>
                <c:pt idx="6811">
                  <c:v>0</c:v>
                </c:pt>
                <c:pt idx="6812">
                  <c:v>0</c:v>
                </c:pt>
                <c:pt idx="6813">
                  <c:v>0</c:v>
                </c:pt>
                <c:pt idx="6814">
                  <c:v>0</c:v>
                </c:pt>
                <c:pt idx="6815">
                  <c:v>0</c:v>
                </c:pt>
                <c:pt idx="6816">
                  <c:v>0</c:v>
                </c:pt>
                <c:pt idx="6817">
                  <c:v>0</c:v>
                </c:pt>
                <c:pt idx="6818">
                  <c:v>0</c:v>
                </c:pt>
                <c:pt idx="6819">
                  <c:v>0</c:v>
                </c:pt>
                <c:pt idx="6820">
                  <c:v>0</c:v>
                </c:pt>
                <c:pt idx="6821">
                  <c:v>0</c:v>
                </c:pt>
                <c:pt idx="6822">
                  <c:v>16.955955053791758</c:v>
                </c:pt>
                <c:pt idx="6823">
                  <c:v>44.294855966569905</c:v>
                </c:pt>
                <c:pt idx="6824">
                  <c:v>66.503166161624918</c:v>
                </c:pt>
                <c:pt idx="6825">
                  <c:v>82.502954807114037</c:v>
                </c:pt>
                <c:pt idx="6826">
                  <c:v>91.924058348513356</c:v>
                </c:pt>
                <c:pt idx="6827">
                  <c:v>94.622731690833973</c:v>
                </c:pt>
                <c:pt idx="6828">
                  <c:v>90.709283557027831</c:v>
                </c:pt>
                <c:pt idx="6829">
                  <c:v>80.493231181070357</c:v>
                </c:pt>
                <c:pt idx="6830">
                  <c:v>64.379010080956149</c:v>
                </c:pt>
                <c:pt idx="6831">
                  <c:v>42.742279146479099</c:v>
                </c:pt>
                <c:pt idx="6832">
                  <c:v>16.388999503794146</c:v>
                </c:pt>
                <c:pt idx="6833">
                  <c:v>0</c:v>
                </c:pt>
                <c:pt idx="6834">
                  <c:v>0</c:v>
                </c:pt>
                <c:pt idx="6835">
                  <c:v>0</c:v>
                </c:pt>
                <c:pt idx="6836">
                  <c:v>0</c:v>
                </c:pt>
                <c:pt idx="6837">
                  <c:v>0</c:v>
                </c:pt>
                <c:pt idx="6838">
                  <c:v>0</c:v>
                </c:pt>
                <c:pt idx="6839">
                  <c:v>0</c:v>
                </c:pt>
                <c:pt idx="6840">
                  <c:v>0</c:v>
                </c:pt>
                <c:pt idx="6841">
                  <c:v>0</c:v>
                </c:pt>
                <c:pt idx="6842">
                  <c:v>0</c:v>
                </c:pt>
                <c:pt idx="6843">
                  <c:v>0</c:v>
                </c:pt>
                <c:pt idx="6844">
                  <c:v>0</c:v>
                </c:pt>
                <c:pt idx="6845">
                  <c:v>0</c:v>
                </c:pt>
                <c:pt idx="6846">
                  <c:v>21.626924908250864</c:v>
                </c:pt>
                <c:pt idx="6847">
                  <c:v>56.460688865660728</c:v>
                </c:pt>
                <c:pt idx="6848">
                  <c:v>84.522808301823204</c:v>
                </c:pt>
                <c:pt idx="6849">
                  <c:v>104.60314865089278</c:v>
                </c:pt>
                <c:pt idx="6850">
                  <c:v>116.40965916322428</c:v>
                </c:pt>
                <c:pt idx="6851">
                  <c:v>119.84064911151505</c:v>
                </c:pt>
                <c:pt idx="6852">
                  <c:v>115.03825743816823</c:v>
                </c:pt>
                <c:pt idx="6853">
                  <c:v>102.3338634412613</c:v>
                </c:pt>
                <c:pt idx="6854">
                  <c:v>82.123827176168106</c:v>
                </c:pt>
                <c:pt idx="6855">
                  <c:v>54.708418144463735</c:v>
                </c:pt>
                <c:pt idx="6856">
                  <c:v>20.989874211787672</c:v>
                </c:pt>
                <c:pt idx="6857">
                  <c:v>0</c:v>
                </c:pt>
                <c:pt idx="6858">
                  <c:v>0</c:v>
                </c:pt>
                <c:pt idx="6859">
                  <c:v>0</c:v>
                </c:pt>
                <c:pt idx="6860">
                  <c:v>0</c:v>
                </c:pt>
                <c:pt idx="6861">
                  <c:v>0</c:v>
                </c:pt>
                <c:pt idx="6862">
                  <c:v>0</c:v>
                </c:pt>
                <c:pt idx="6863">
                  <c:v>0</c:v>
                </c:pt>
                <c:pt idx="6864">
                  <c:v>0</c:v>
                </c:pt>
                <c:pt idx="6865">
                  <c:v>0</c:v>
                </c:pt>
                <c:pt idx="6866">
                  <c:v>0</c:v>
                </c:pt>
                <c:pt idx="6867">
                  <c:v>0</c:v>
                </c:pt>
                <c:pt idx="6868">
                  <c:v>0</c:v>
                </c:pt>
                <c:pt idx="6869">
                  <c:v>0</c:v>
                </c:pt>
                <c:pt idx="6870">
                  <c:v>8.1602553020980597</c:v>
                </c:pt>
                <c:pt idx="6871">
                  <c:v>22.811882091903882</c:v>
                </c:pt>
                <c:pt idx="6872">
                  <c:v>34.936408123458421</c:v>
                </c:pt>
                <c:pt idx="6873">
                  <c:v>43.827854094193249</c:v>
                </c:pt>
                <c:pt idx="6874">
                  <c:v>49.13578702632865</c:v>
                </c:pt>
                <c:pt idx="6875">
                  <c:v>50.694442240665225</c:v>
                </c:pt>
                <c:pt idx="6876">
                  <c:v>48.530021172771029</c:v>
                </c:pt>
                <c:pt idx="6877">
                  <c:v>42.830179332133767</c:v>
                </c:pt>
                <c:pt idx="6878">
                  <c:v>33.891396829922037</c:v>
                </c:pt>
                <c:pt idx="6879">
                  <c:v>22.061501205635285</c:v>
                </c:pt>
                <c:pt idx="6880">
                  <c:v>7.9038663876377342</c:v>
                </c:pt>
                <c:pt idx="6881">
                  <c:v>0</c:v>
                </c:pt>
                <c:pt idx="6882">
                  <c:v>0</c:v>
                </c:pt>
                <c:pt idx="6883">
                  <c:v>0</c:v>
                </c:pt>
                <c:pt idx="6884">
                  <c:v>0</c:v>
                </c:pt>
                <c:pt idx="6885">
                  <c:v>0</c:v>
                </c:pt>
                <c:pt idx="6886">
                  <c:v>0</c:v>
                </c:pt>
                <c:pt idx="6887">
                  <c:v>0</c:v>
                </c:pt>
                <c:pt idx="6888">
                  <c:v>0</c:v>
                </c:pt>
                <c:pt idx="6889">
                  <c:v>0</c:v>
                </c:pt>
                <c:pt idx="6890">
                  <c:v>0</c:v>
                </c:pt>
                <c:pt idx="6891">
                  <c:v>0</c:v>
                </c:pt>
                <c:pt idx="6892">
                  <c:v>0</c:v>
                </c:pt>
                <c:pt idx="6893">
                  <c:v>0</c:v>
                </c:pt>
                <c:pt idx="6894">
                  <c:v>30.808698555940634</c:v>
                </c:pt>
                <c:pt idx="6895">
                  <c:v>80.000358603605079</c:v>
                </c:pt>
                <c:pt idx="6896">
                  <c:v>118.90313588257376</c:v>
                </c:pt>
                <c:pt idx="6897">
                  <c:v>146.17240665628643</c:v>
                </c:pt>
                <c:pt idx="6898">
                  <c:v>161.88757691858916</c:v>
                </c:pt>
                <c:pt idx="6899">
                  <c:v>166.24022560037005</c:v>
                </c:pt>
                <c:pt idx="6900">
                  <c:v>159.59271619926363</c:v>
                </c:pt>
                <c:pt idx="6901">
                  <c:v>142.37462676659752</c:v>
                </c:pt>
                <c:pt idx="6902">
                  <c:v>114.88828597646125</c:v>
                </c:pt>
                <c:pt idx="6903">
                  <c:v>77.071725621152837</c:v>
                </c:pt>
                <c:pt idx="6904">
                  <c:v>29.749411829461177</c:v>
                </c:pt>
                <c:pt idx="6905">
                  <c:v>0</c:v>
                </c:pt>
                <c:pt idx="6906">
                  <c:v>0</c:v>
                </c:pt>
                <c:pt idx="6907">
                  <c:v>0</c:v>
                </c:pt>
                <c:pt idx="6908">
                  <c:v>0</c:v>
                </c:pt>
                <c:pt idx="6909">
                  <c:v>0</c:v>
                </c:pt>
                <c:pt idx="6910">
                  <c:v>0</c:v>
                </c:pt>
                <c:pt idx="6911">
                  <c:v>0</c:v>
                </c:pt>
                <c:pt idx="6912">
                  <c:v>0</c:v>
                </c:pt>
                <c:pt idx="6913">
                  <c:v>0</c:v>
                </c:pt>
                <c:pt idx="6914">
                  <c:v>0</c:v>
                </c:pt>
                <c:pt idx="6915">
                  <c:v>0</c:v>
                </c:pt>
                <c:pt idx="6916">
                  <c:v>0</c:v>
                </c:pt>
                <c:pt idx="6917">
                  <c:v>0</c:v>
                </c:pt>
                <c:pt idx="6918">
                  <c:v>30.370504849055212</c:v>
                </c:pt>
                <c:pt idx="6919">
                  <c:v>79.640351059873154</c:v>
                </c:pt>
                <c:pt idx="6920">
                  <c:v>118.72895296659965</c:v>
                </c:pt>
                <c:pt idx="6921">
                  <c:v>146.26774178653031</c:v>
                </c:pt>
                <c:pt idx="6922">
                  <c:v>162.29142995168445</c:v>
                </c:pt>
                <c:pt idx="6923">
                  <c:v>166.91399543510593</c:v>
                </c:pt>
                <c:pt idx="6924">
                  <c:v>160.41421059791386</c:v>
                </c:pt>
                <c:pt idx="6925">
                  <c:v>143.16351552901139</c:v>
                </c:pt>
                <c:pt idx="6926">
                  <c:v>115.45245949023679</c:v>
                </c:pt>
                <c:pt idx="6927">
                  <c:v>77.258249633764194</c:v>
                </c:pt>
                <c:pt idx="6928">
                  <c:v>29.518591650514786</c:v>
                </c:pt>
                <c:pt idx="6929">
                  <c:v>0</c:v>
                </c:pt>
                <c:pt idx="6930">
                  <c:v>0</c:v>
                </c:pt>
                <c:pt idx="6931">
                  <c:v>0</c:v>
                </c:pt>
                <c:pt idx="6932">
                  <c:v>0</c:v>
                </c:pt>
                <c:pt idx="6933">
                  <c:v>0</c:v>
                </c:pt>
                <c:pt idx="6934">
                  <c:v>0</c:v>
                </c:pt>
                <c:pt idx="6935">
                  <c:v>0</c:v>
                </c:pt>
                <c:pt idx="6936">
                  <c:v>0</c:v>
                </c:pt>
                <c:pt idx="6937">
                  <c:v>0</c:v>
                </c:pt>
                <c:pt idx="6938">
                  <c:v>0</c:v>
                </c:pt>
                <c:pt idx="6939">
                  <c:v>0</c:v>
                </c:pt>
                <c:pt idx="6940">
                  <c:v>0</c:v>
                </c:pt>
                <c:pt idx="6941">
                  <c:v>0</c:v>
                </c:pt>
                <c:pt idx="6942">
                  <c:v>30.071126312591325</c:v>
                </c:pt>
                <c:pt idx="6943">
                  <c:v>79.592710055444741</c:v>
                </c:pt>
                <c:pt idx="6944">
                  <c:v>118.84847038813596</c:v>
                </c:pt>
                <c:pt idx="6945">
                  <c:v>146.42153808227326</c:v>
                </c:pt>
                <c:pt idx="6946">
                  <c:v>162.3685673759438</c:v>
                </c:pt>
                <c:pt idx="6947">
                  <c:v>166.85269779679476</c:v>
                </c:pt>
                <c:pt idx="6948">
                  <c:v>160.2097616764261</c:v>
                </c:pt>
                <c:pt idx="6949">
                  <c:v>142.8544405740615</c:v>
                </c:pt>
                <c:pt idx="6950">
                  <c:v>115.08937706558397</c:v>
                </c:pt>
                <c:pt idx="6951">
                  <c:v>76.868893534176678</c:v>
                </c:pt>
                <c:pt idx="6952">
                  <c:v>29.108137102999219</c:v>
                </c:pt>
                <c:pt idx="6953">
                  <c:v>0</c:v>
                </c:pt>
                <c:pt idx="6954">
                  <c:v>0</c:v>
                </c:pt>
                <c:pt idx="6955">
                  <c:v>0</c:v>
                </c:pt>
                <c:pt idx="6956">
                  <c:v>0</c:v>
                </c:pt>
                <c:pt idx="6957">
                  <c:v>0</c:v>
                </c:pt>
                <c:pt idx="6958">
                  <c:v>0</c:v>
                </c:pt>
                <c:pt idx="6959">
                  <c:v>0</c:v>
                </c:pt>
                <c:pt idx="6960">
                  <c:v>0</c:v>
                </c:pt>
                <c:pt idx="6961">
                  <c:v>0</c:v>
                </c:pt>
                <c:pt idx="6962">
                  <c:v>0</c:v>
                </c:pt>
                <c:pt idx="6963">
                  <c:v>0</c:v>
                </c:pt>
                <c:pt idx="6964">
                  <c:v>0</c:v>
                </c:pt>
                <c:pt idx="6965">
                  <c:v>0</c:v>
                </c:pt>
                <c:pt idx="6966">
                  <c:v>17.947431617326849</c:v>
                </c:pt>
                <c:pt idx="6967">
                  <c:v>50.542909766579115</c:v>
                </c:pt>
                <c:pt idx="6968">
                  <c:v>76.995400282202681</c:v>
                </c:pt>
                <c:pt idx="6969">
                  <c:v>96.038352766969453</c:v>
                </c:pt>
                <c:pt idx="6970">
                  <c:v>107.31468779935743</c:v>
                </c:pt>
                <c:pt idx="6971">
                  <c:v>110.66615998471093</c:v>
                </c:pt>
                <c:pt idx="6972">
                  <c:v>106.18689125195419</c:v>
                </c:pt>
                <c:pt idx="6973">
                  <c:v>94.181354568256893</c:v>
                </c:pt>
                <c:pt idx="6974">
                  <c:v>75.052178156294573</c:v>
                </c:pt>
                <c:pt idx="6975">
                  <c:v>49.154478850077801</c:v>
                </c:pt>
                <c:pt idx="6976">
                  <c:v>17.483412160044484</c:v>
                </c:pt>
                <c:pt idx="6977">
                  <c:v>0</c:v>
                </c:pt>
                <c:pt idx="6978">
                  <c:v>0</c:v>
                </c:pt>
                <c:pt idx="6979">
                  <c:v>0</c:v>
                </c:pt>
                <c:pt idx="6980">
                  <c:v>0</c:v>
                </c:pt>
                <c:pt idx="6981">
                  <c:v>0</c:v>
                </c:pt>
                <c:pt idx="6982">
                  <c:v>0</c:v>
                </c:pt>
                <c:pt idx="6983">
                  <c:v>0</c:v>
                </c:pt>
                <c:pt idx="6984">
                  <c:v>0</c:v>
                </c:pt>
                <c:pt idx="6985">
                  <c:v>0</c:v>
                </c:pt>
                <c:pt idx="6986">
                  <c:v>0</c:v>
                </c:pt>
                <c:pt idx="6987">
                  <c:v>0</c:v>
                </c:pt>
                <c:pt idx="6988">
                  <c:v>0</c:v>
                </c:pt>
                <c:pt idx="6989">
                  <c:v>0</c:v>
                </c:pt>
                <c:pt idx="6990">
                  <c:v>14.728804609862612</c:v>
                </c:pt>
                <c:pt idx="6991">
                  <c:v>42.953162029885348</c:v>
                </c:pt>
                <c:pt idx="6992">
                  <c:v>66.089074265883042</c:v>
                </c:pt>
                <c:pt idx="6993">
                  <c:v>82.968989673743238</c:v>
                </c:pt>
                <c:pt idx="6994">
                  <c:v>93.153752844176154</c:v>
                </c:pt>
                <c:pt idx="6995">
                  <c:v>96.375681121724838</c:v>
                </c:pt>
                <c:pt idx="6996">
                  <c:v>92.611068820795708</c:v>
                </c:pt>
                <c:pt idx="6997">
                  <c:v>82.077079011150943</c:v>
                </c:pt>
                <c:pt idx="6998">
                  <c:v>65.159307740661404</c:v>
                </c:pt>
                <c:pt idx="6999">
                  <c:v>42.294200569856002</c:v>
                </c:pt>
                <c:pt idx="7000">
                  <c:v>14.516031289650494</c:v>
                </c:pt>
                <c:pt idx="7001">
                  <c:v>0</c:v>
                </c:pt>
                <c:pt idx="7002">
                  <c:v>0</c:v>
                </c:pt>
                <c:pt idx="7003">
                  <c:v>0</c:v>
                </c:pt>
                <c:pt idx="7004">
                  <c:v>0</c:v>
                </c:pt>
                <c:pt idx="7005">
                  <c:v>0</c:v>
                </c:pt>
                <c:pt idx="7006">
                  <c:v>0</c:v>
                </c:pt>
                <c:pt idx="7007">
                  <c:v>0</c:v>
                </c:pt>
                <c:pt idx="7008">
                  <c:v>0</c:v>
                </c:pt>
                <c:pt idx="7009">
                  <c:v>0</c:v>
                </c:pt>
                <c:pt idx="7010">
                  <c:v>0</c:v>
                </c:pt>
                <c:pt idx="7011">
                  <c:v>0</c:v>
                </c:pt>
                <c:pt idx="7012">
                  <c:v>0</c:v>
                </c:pt>
                <c:pt idx="7013">
                  <c:v>0</c:v>
                </c:pt>
                <c:pt idx="7014">
                  <c:v>9.5334289535166494</c:v>
                </c:pt>
                <c:pt idx="7015">
                  <c:v>29.716651061613057</c:v>
                </c:pt>
                <c:pt idx="7016">
                  <c:v>46.459458181514279</c:v>
                </c:pt>
                <c:pt idx="7017">
                  <c:v>58.826861771118899</c:v>
                </c:pt>
                <c:pt idx="7018">
                  <c:v>66.368613888050675</c:v>
                </c:pt>
                <c:pt idx="7019">
                  <c:v>68.804127334028351</c:v>
                </c:pt>
                <c:pt idx="7020">
                  <c:v>66.074373186461074</c:v>
                </c:pt>
                <c:pt idx="7021">
                  <c:v>58.344799502833595</c:v>
                </c:pt>
                <c:pt idx="7022">
                  <c:v>45.960211294061331</c:v>
                </c:pt>
                <c:pt idx="7023">
                  <c:v>29.367719976070216</c:v>
                </c:pt>
                <c:pt idx="7024">
                  <c:v>9.4278668004351562</c:v>
                </c:pt>
                <c:pt idx="7025">
                  <c:v>0</c:v>
                </c:pt>
                <c:pt idx="7026">
                  <c:v>0</c:v>
                </c:pt>
                <c:pt idx="7027">
                  <c:v>0</c:v>
                </c:pt>
                <c:pt idx="7028">
                  <c:v>0</c:v>
                </c:pt>
                <c:pt idx="7029">
                  <c:v>0</c:v>
                </c:pt>
                <c:pt idx="7030">
                  <c:v>0</c:v>
                </c:pt>
                <c:pt idx="7031">
                  <c:v>0</c:v>
                </c:pt>
                <c:pt idx="7032">
                  <c:v>0</c:v>
                </c:pt>
                <c:pt idx="7033">
                  <c:v>0</c:v>
                </c:pt>
                <c:pt idx="7034">
                  <c:v>0</c:v>
                </c:pt>
                <c:pt idx="7035">
                  <c:v>0</c:v>
                </c:pt>
                <c:pt idx="7036">
                  <c:v>0</c:v>
                </c:pt>
                <c:pt idx="7037">
                  <c:v>0</c:v>
                </c:pt>
                <c:pt idx="7038">
                  <c:v>1.1122443817472965</c:v>
                </c:pt>
                <c:pt idx="7039">
                  <c:v>4.4006471705832402</c:v>
                </c:pt>
                <c:pt idx="7040">
                  <c:v>7.1924363590570293</c:v>
                </c:pt>
                <c:pt idx="7041">
                  <c:v>9.299673726009491</c:v>
                </c:pt>
                <c:pt idx="7042">
                  <c:v>10.595930890638494</c:v>
                </c:pt>
                <c:pt idx="7043">
                  <c:v>11.009756032326125</c:v>
                </c:pt>
                <c:pt idx="7044">
                  <c:v>10.527090625384568</c:v>
                </c:pt>
                <c:pt idx="7045">
                  <c:v>9.1878790213650348</c:v>
                </c:pt>
                <c:pt idx="7046">
                  <c:v>7.0787794859436577</c:v>
                </c:pt>
                <c:pt idx="7047">
                  <c:v>4.3243900693677899</c:v>
                </c:pt>
                <c:pt idx="7048">
                  <c:v>1.0939943118712763</c:v>
                </c:pt>
                <c:pt idx="7049">
                  <c:v>0</c:v>
                </c:pt>
                <c:pt idx="7050">
                  <c:v>0</c:v>
                </c:pt>
                <c:pt idx="7051">
                  <c:v>0</c:v>
                </c:pt>
                <c:pt idx="7052">
                  <c:v>0</c:v>
                </c:pt>
                <c:pt idx="7053">
                  <c:v>0</c:v>
                </c:pt>
                <c:pt idx="7054">
                  <c:v>0</c:v>
                </c:pt>
                <c:pt idx="7055">
                  <c:v>0</c:v>
                </c:pt>
                <c:pt idx="7056">
                  <c:v>0</c:v>
                </c:pt>
                <c:pt idx="7057">
                  <c:v>0</c:v>
                </c:pt>
                <c:pt idx="7058">
                  <c:v>0</c:v>
                </c:pt>
                <c:pt idx="7059">
                  <c:v>0</c:v>
                </c:pt>
                <c:pt idx="7060">
                  <c:v>0</c:v>
                </c:pt>
                <c:pt idx="7061">
                  <c:v>0</c:v>
                </c:pt>
                <c:pt idx="7062">
                  <c:v>7.8235802567452311</c:v>
                </c:pt>
                <c:pt idx="7063">
                  <c:v>26.125115051711521</c:v>
                </c:pt>
                <c:pt idx="7064">
                  <c:v>41.287275753769748</c:v>
                </c:pt>
                <c:pt idx="7065">
                  <c:v>52.408437044756994</c:v>
                </c:pt>
                <c:pt idx="7066">
                  <c:v>59.076369823463203</c:v>
                </c:pt>
                <c:pt idx="7067">
                  <c:v>61.084734889435296</c:v>
                </c:pt>
                <c:pt idx="7068">
                  <c:v>58.450864833247685</c:v>
                </c:pt>
                <c:pt idx="7069">
                  <c:v>51.386735149161929</c:v>
                </c:pt>
                <c:pt idx="7070">
                  <c:v>40.235880012061074</c:v>
                </c:pt>
                <c:pt idx="7071">
                  <c:v>25.400916838361962</c:v>
                </c:pt>
                <c:pt idx="7072">
                  <c:v>7.6199110687135363</c:v>
                </c:pt>
                <c:pt idx="7073">
                  <c:v>0</c:v>
                </c:pt>
                <c:pt idx="7074">
                  <c:v>0</c:v>
                </c:pt>
                <c:pt idx="7075">
                  <c:v>0</c:v>
                </c:pt>
                <c:pt idx="7076">
                  <c:v>0</c:v>
                </c:pt>
                <c:pt idx="7077">
                  <c:v>0</c:v>
                </c:pt>
                <c:pt idx="7078">
                  <c:v>0</c:v>
                </c:pt>
                <c:pt idx="7079">
                  <c:v>0</c:v>
                </c:pt>
                <c:pt idx="7080">
                  <c:v>0</c:v>
                </c:pt>
                <c:pt idx="7081">
                  <c:v>0</c:v>
                </c:pt>
                <c:pt idx="7082">
                  <c:v>0</c:v>
                </c:pt>
                <c:pt idx="7083">
                  <c:v>0</c:v>
                </c:pt>
                <c:pt idx="7084">
                  <c:v>0</c:v>
                </c:pt>
                <c:pt idx="7085">
                  <c:v>0</c:v>
                </c:pt>
                <c:pt idx="7086">
                  <c:v>26.698263360250589</c:v>
                </c:pt>
                <c:pt idx="7087">
                  <c:v>75.734649899333789</c:v>
                </c:pt>
                <c:pt idx="7088">
                  <c:v>114.98377293984606</c:v>
                </c:pt>
                <c:pt idx="7089">
                  <c:v>142.7812735447807</c:v>
                </c:pt>
                <c:pt idx="7090">
                  <c:v>159.04697904181157</c:v>
                </c:pt>
                <c:pt idx="7091">
                  <c:v>163.81695989931623</c:v>
                </c:pt>
                <c:pt idx="7092">
                  <c:v>157.32805019407468</c:v>
                </c:pt>
                <c:pt idx="7093">
                  <c:v>139.95539126833103</c:v>
                </c:pt>
                <c:pt idx="7094">
                  <c:v>112.03659612836435</c:v>
                </c:pt>
                <c:pt idx="7095">
                  <c:v>73.645900419263114</c:v>
                </c:pt>
                <c:pt idx="7096">
                  <c:v>26.016463355329883</c:v>
                </c:pt>
                <c:pt idx="7097">
                  <c:v>0</c:v>
                </c:pt>
                <c:pt idx="7098">
                  <c:v>0</c:v>
                </c:pt>
                <c:pt idx="7099">
                  <c:v>0</c:v>
                </c:pt>
                <c:pt idx="7100">
                  <c:v>0</c:v>
                </c:pt>
                <c:pt idx="7101">
                  <c:v>0</c:v>
                </c:pt>
                <c:pt idx="7102">
                  <c:v>0</c:v>
                </c:pt>
                <c:pt idx="7103">
                  <c:v>0</c:v>
                </c:pt>
                <c:pt idx="7104">
                  <c:v>0</c:v>
                </c:pt>
                <c:pt idx="7105">
                  <c:v>0</c:v>
                </c:pt>
                <c:pt idx="7106">
                  <c:v>0</c:v>
                </c:pt>
                <c:pt idx="7107">
                  <c:v>0</c:v>
                </c:pt>
                <c:pt idx="7108">
                  <c:v>0</c:v>
                </c:pt>
                <c:pt idx="7109">
                  <c:v>0</c:v>
                </c:pt>
                <c:pt idx="7110">
                  <c:v>27.791427120971409</c:v>
                </c:pt>
                <c:pt idx="7111">
                  <c:v>79.037391537820085</c:v>
                </c:pt>
                <c:pt idx="7112">
                  <c:v>119.92010991053947</c:v>
                </c:pt>
                <c:pt idx="7113">
                  <c:v>148.70428185468029</c:v>
                </c:pt>
                <c:pt idx="7114">
                  <c:v>165.39673386086002</c:v>
                </c:pt>
                <c:pt idx="7115">
                  <c:v>170.13551794481285</c:v>
                </c:pt>
                <c:pt idx="7116">
                  <c:v>163.25281815240461</c:v>
                </c:pt>
                <c:pt idx="7117">
                  <c:v>145.1813331700468</c:v>
                </c:pt>
                <c:pt idx="7118">
                  <c:v>116.24936818442825</c:v>
                </c:pt>
                <c:pt idx="7119">
                  <c:v>76.441077729417231</c:v>
                </c:pt>
                <c:pt idx="7120">
                  <c:v>26.948826711361846</c:v>
                </c:pt>
                <c:pt idx="7121">
                  <c:v>0</c:v>
                </c:pt>
                <c:pt idx="7122">
                  <c:v>0</c:v>
                </c:pt>
                <c:pt idx="7123">
                  <c:v>0</c:v>
                </c:pt>
                <c:pt idx="7124">
                  <c:v>0</c:v>
                </c:pt>
                <c:pt idx="7125">
                  <c:v>0</c:v>
                </c:pt>
                <c:pt idx="7126">
                  <c:v>0</c:v>
                </c:pt>
                <c:pt idx="7127">
                  <c:v>0</c:v>
                </c:pt>
                <c:pt idx="7128">
                  <c:v>0</c:v>
                </c:pt>
                <c:pt idx="7129">
                  <c:v>0</c:v>
                </c:pt>
                <c:pt idx="7130">
                  <c:v>0</c:v>
                </c:pt>
                <c:pt idx="7131">
                  <c:v>0</c:v>
                </c:pt>
                <c:pt idx="7132">
                  <c:v>0</c:v>
                </c:pt>
                <c:pt idx="7133">
                  <c:v>0</c:v>
                </c:pt>
                <c:pt idx="7134">
                  <c:v>27.997527047533996</c:v>
                </c:pt>
                <c:pt idx="7135">
                  <c:v>80.093210482397907</c:v>
                </c:pt>
                <c:pt idx="7136">
                  <c:v>121.50827488770058</c:v>
                </c:pt>
                <c:pt idx="7137">
                  <c:v>150.45181334441665</c:v>
                </c:pt>
                <c:pt idx="7138">
                  <c:v>167.01577541958829</c:v>
                </c:pt>
                <c:pt idx="7139">
                  <c:v>171.46731898609502</c:v>
                </c:pt>
                <c:pt idx="7140">
                  <c:v>164.2703206922902</c:v>
                </c:pt>
                <c:pt idx="7141">
                  <c:v>145.94318839180696</c:v>
                </c:pt>
                <c:pt idx="7142">
                  <c:v>116.81645468207279</c:v>
                </c:pt>
                <c:pt idx="7143">
                  <c:v>76.783684131271087</c:v>
                </c:pt>
                <c:pt idx="7144">
                  <c:v>26.933056930382538</c:v>
                </c:pt>
                <c:pt idx="7145">
                  <c:v>0</c:v>
                </c:pt>
                <c:pt idx="7146">
                  <c:v>0</c:v>
                </c:pt>
                <c:pt idx="7147">
                  <c:v>0</c:v>
                </c:pt>
                <c:pt idx="7148">
                  <c:v>0</c:v>
                </c:pt>
                <c:pt idx="7149">
                  <c:v>0</c:v>
                </c:pt>
                <c:pt idx="7150">
                  <c:v>0</c:v>
                </c:pt>
                <c:pt idx="7151">
                  <c:v>0</c:v>
                </c:pt>
                <c:pt idx="7152">
                  <c:v>0</c:v>
                </c:pt>
                <c:pt idx="7153">
                  <c:v>0</c:v>
                </c:pt>
                <c:pt idx="7154">
                  <c:v>0</c:v>
                </c:pt>
                <c:pt idx="7155">
                  <c:v>0</c:v>
                </c:pt>
                <c:pt idx="7156">
                  <c:v>0</c:v>
                </c:pt>
                <c:pt idx="7157">
                  <c:v>0</c:v>
                </c:pt>
                <c:pt idx="7158">
                  <c:v>29.800912010090922</c:v>
                </c:pt>
                <c:pt idx="7159">
                  <c:v>84.994011599505271</c:v>
                </c:pt>
                <c:pt idx="7160">
                  <c:v>128.76453957324429</c:v>
                </c:pt>
                <c:pt idx="7161">
                  <c:v>159.26533512660794</c:v>
                </c:pt>
                <c:pt idx="7162">
                  <c:v>176.68997380006664</c:v>
                </c:pt>
                <c:pt idx="7163">
                  <c:v>181.37503637712226</c:v>
                </c:pt>
                <c:pt idx="7164">
                  <c:v>173.82411460062838</c:v>
                </c:pt>
                <c:pt idx="7165">
                  <c:v>154.56010781307759</c:v>
                </c:pt>
                <c:pt idx="7166">
                  <c:v>123.87045186418088</c:v>
                </c:pt>
                <c:pt idx="7167">
                  <c:v>81.545174299743366</c:v>
                </c:pt>
                <c:pt idx="7168">
                  <c:v>28.692081238834625</c:v>
                </c:pt>
                <c:pt idx="7169">
                  <c:v>0</c:v>
                </c:pt>
                <c:pt idx="7170">
                  <c:v>0</c:v>
                </c:pt>
                <c:pt idx="7171">
                  <c:v>0</c:v>
                </c:pt>
                <c:pt idx="7172">
                  <c:v>0</c:v>
                </c:pt>
                <c:pt idx="7173">
                  <c:v>0</c:v>
                </c:pt>
                <c:pt idx="7174">
                  <c:v>0</c:v>
                </c:pt>
                <c:pt idx="7175">
                  <c:v>0</c:v>
                </c:pt>
                <c:pt idx="7176">
                  <c:v>0</c:v>
                </c:pt>
                <c:pt idx="7177">
                  <c:v>0</c:v>
                </c:pt>
                <c:pt idx="7178">
                  <c:v>0</c:v>
                </c:pt>
                <c:pt idx="7179">
                  <c:v>0</c:v>
                </c:pt>
                <c:pt idx="7180">
                  <c:v>0</c:v>
                </c:pt>
                <c:pt idx="7181">
                  <c:v>0</c:v>
                </c:pt>
                <c:pt idx="7182">
                  <c:v>24.056474806261711</c:v>
                </c:pt>
                <c:pt idx="7183">
                  <c:v>71.803319958359907</c:v>
                </c:pt>
                <c:pt idx="7184">
                  <c:v>110.01219003118935</c:v>
                </c:pt>
                <c:pt idx="7185">
                  <c:v>136.88404297874803</c:v>
                </c:pt>
                <c:pt idx="7186">
                  <c:v>152.37001413430261</c:v>
                </c:pt>
                <c:pt idx="7187">
                  <c:v>156.62164458839416</c:v>
                </c:pt>
                <c:pt idx="7188">
                  <c:v>150.01377893001765</c:v>
                </c:pt>
                <c:pt idx="7189">
                  <c:v>133.0238977508925</c:v>
                </c:pt>
                <c:pt idx="7190">
                  <c:v>106.01513996208143</c:v>
                </c:pt>
                <c:pt idx="7191">
                  <c:v>69.014149373667365</c:v>
                </c:pt>
                <c:pt idx="7192">
                  <c:v>23.198887503846489</c:v>
                </c:pt>
                <c:pt idx="7193">
                  <c:v>0</c:v>
                </c:pt>
                <c:pt idx="7194">
                  <c:v>0</c:v>
                </c:pt>
                <c:pt idx="7195">
                  <c:v>0</c:v>
                </c:pt>
                <c:pt idx="7196">
                  <c:v>0</c:v>
                </c:pt>
                <c:pt idx="7197">
                  <c:v>0</c:v>
                </c:pt>
                <c:pt idx="7198">
                  <c:v>0</c:v>
                </c:pt>
                <c:pt idx="7199">
                  <c:v>0</c:v>
                </c:pt>
                <c:pt idx="7200">
                  <c:v>0</c:v>
                </c:pt>
                <c:pt idx="7201">
                  <c:v>0</c:v>
                </c:pt>
                <c:pt idx="7202">
                  <c:v>0</c:v>
                </c:pt>
                <c:pt idx="7203">
                  <c:v>0</c:v>
                </c:pt>
                <c:pt idx="7204">
                  <c:v>0</c:v>
                </c:pt>
                <c:pt idx="7205">
                  <c:v>0</c:v>
                </c:pt>
                <c:pt idx="7206">
                  <c:v>31.342452137115977</c:v>
                </c:pt>
                <c:pt idx="7207">
                  <c:v>89.485483913962028</c:v>
                </c:pt>
                <c:pt idx="7208">
                  <c:v>135.77736057382975</c:v>
                </c:pt>
                <c:pt idx="7209">
                  <c:v>168.41366167127043</c:v>
                </c:pt>
                <c:pt idx="7210">
                  <c:v>187.61123274020588</c:v>
                </c:pt>
                <c:pt idx="7211">
                  <c:v>193.51328387150582</c:v>
                </c:pt>
                <c:pt idx="7212">
                  <c:v>186.32696381205295</c:v>
                </c:pt>
                <c:pt idx="7213">
                  <c:v>166.30679573471204</c:v>
                </c:pt>
                <c:pt idx="7214">
                  <c:v>133.58940638737181</c:v>
                </c:pt>
                <c:pt idx="7215">
                  <c:v>87.948645145863665</c:v>
                </c:pt>
                <c:pt idx="7216">
                  <c:v>30.851592733975451</c:v>
                </c:pt>
                <c:pt idx="7217">
                  <c:v>0</c:v>
                </c:pt>
                <c:pt idx="7218">
                  <c:v>0</c:v>
                </c:pt>
                <c:pt idx="7219">
                  <c:v>0</c:v>
                </c:pt>
                <c:pt idx="7220">
                  <c:v>0</c:v>
                </c:pt>
                <c:pt idx="7221">
                  <c:v>0</c:v>
                </c:pt>
                <c:pt idx="7222">
                  <c:v>0</c:v>
                </c:pt>
                <c:pt idx="7223">
                  <c:v>0</c:v>
                </c:pt>
                <c:pt idx="7224">
                  <c:v>0</c:v>
                </c:pt>
                <c:pt idx="7225">
                  <c:v>0</c:v>
                </c:pt>
                <c:pt idx="7226">
                  <c:v>0</c:v>
                </c:pt>
                <c:pt idx="7227">
                  <c:v>0</c:v>
                </c:pt>
                <c:pt idx="7228">
                  <c:v>0</c:v>
                </c:pt>
                <c:pt idx="7229">
                  <c:v>0</c:v>
                </c:pt>
                <c:pt idx="7230">
                  <c:v>5.3082812123697742</c:v>
                </c:pt>
                <c:pt idx="7231">
                  <c:v>22.690701988454236</c:v>
                </c:pt>
                <c:pt idx="7232">
                  <c:v>37.153456741420058</c:v>
                </c:pt>
                <c:pt idx="7233">
                  <c:v>47.786764130975776</c:v>
                </c:pt>
                <c:pt idx="7234">
                  <c:v>54.180338419980345</c:v>
                </c:pt>
                <c:pt idx="7235">
                  <c:v>56.126162832180064</c:v>
                </c:pt>
                <c:pt idx="7236">
                  <c:v>53.633205122793953</c:v>
                </c:pt>
                <c:pt idx="7237">
                  <c:v>46.900699611311602</c:v>
                </c:pt>
                <c:pt idx="7238">
                  <c:v>36.258337297837549</c:v>
                </c:pt>
                <c:pt idx="7239">
                  <c:v>22.100903992775503</c:v>
                </c:pt>
                <c:pt idx="7240">
                  <c:v>5.1806364056563394</c:v>
                </c:pt>
                <c:pt idx="7241">
                  <c:v>0</c:v>
                </c:pt>
                <c:pt idx="7242">
                  <c:v>0</c:v>
                </c:pt>
                <c:pt idx="7243">
                  <c:v>0</c:v>
                </c:pt>
                <c:pt idx="7244">
                  <c:v>0</c:v>
                </c:pt>
                <c:pt idx="7245">
                  <c:v>0</c:v>
                </c:pt>
                <c:pt idx="7246">
                  <c:v>0</c:v>
                </c:pt>
                <c:pt idx="7247">
                  <c:v>0</c:v>
                </c:pt>
                <c:pt idx="7248">
                  <c:v>0</c:v>
                </c:pt>
                <c:pt idx="7249">
                  <c:v>0</c:v>
                </c:pt>
                <c:pt idx="7250">
                  <c:v>0</c:v>
                </c:pt>
                <c:pt idx="7251">
                  <c:v>0</c:v>
                </c:pt>
                <c:pt idx="7252">
                  <c:v>0</c:v>
                </c:pt>
                <c:pt idx="7253">
                  <c:v>0</c:v>
                </c:pt>
                <c:pt idx="7254">
                  <c:v>12.826275820662323</c:v>
                </c:pt>
                <c:pt idx="7255">
                  <c:v>45.168116781590328</c:v>
                </c:pt>
                <c:pt idx="7256">
                  <c:v>71.54507282986846</c:v>
                </c:pt>
                <c:pt idx="7257">
                  <c:v>90.441365906851303</c:v>
                </c:pt>
                <c:pt idx="7258">
                  <c:v>101.49553256753359</c:v>
                </c:pt>
                <c:pt idx="7259">
                  <c:v>104.61562505927769</c:v>
                </c:pt>
                <c:pt idx="7260">
                  <c:v>99.98605332044923</c:v>
                </c:pt>
                <c:pt idx="7261">
                  <c:v>87.984818034142208</c:v>
                </c:pt>
                <c:pt idx="7262">
                  <c:v>69.036870945881191</c:v>
                </c:pt>
                <c:pt idx="7263">
                  <c:v>43.472774582693717</c:v>
                </c:pt>
                <c:pt idx="7264">
                  <c:v>12.384674981074538</c:v>
                </c:pt>
                <c:pt idx="7265">
                  <c:v>0</c:v>
                </c:pt>
                <c:pt idx="7266">
                  <c:v>0</c:v>
                </c:pt>
                <c:pt idx="7267">
                  <c:v>0</c:v>
                </c:pt>
                <c:pt idx="7268">
                  <c:v>0</c:v>
                </c:pt>
                <c:pt idx="7269">
                  <c:v>0</c:v>
                </c:pt>
                <c:pt idx="7270">
                  <c:v>0</c:v>
                </c:pt>
                <c:pt idx="7271">
                  <c:v>0</c:v>
                </c:pt>
                <c:pt idx="7272">
                  <c:v>0</c:v>
                </c:pt>
                <c:pt idx="7273">
                  <c:v>0</c:v>
                </c:pt>
                <c:pt idx="7274">
                  <c:v>0</c:v>
                </c:pt>
                <c:pt idx="7275">
                  <c:v>0</c:v>
                </c:pt>
                <c:pt idx="7276">
                  <c:v>0</c:v>
                </c:pt>
                <c:pt idx="7277">
                  <c:v>0</c:v>
                </c:pt>
                <c:pt idx="7278">
                  <c:v>26.191990502602547</c:v>
                </c:pt>
                <c:pt idx="7279">
                  <c:v>79.101583263319057</c:v>
                </c:pt>
                <c:pt idx="7280">
                  <c:v>121.42259529764451</c:v>
                </c:pt>
                <c:pt idx="7281">
                  <c:v>151.21901988642227</c:v>
                </c:pt>
                <c:pt idx="7282">
                  <c:v>168.57306220384245</c:v>
                </c:pt>
                <c:pt idx="7283">
                  <c:v>173.64259466994346</c:v>
                </c:pt>
                <c:pt idx="7284">
                  <c:v>166.72885803098018</c:v>
                </c:pt>
                <c:pt idx="7285">
                  <c:v>148.20363199403977</c:v>
                </c:pt>
                <c:pt idx="7286">
                  <c:v>118.31263543104856</c:v>
                </c:pt>
                <c:pt idx="7287">
                  <c:v>76.949456778403501</c:v>
                </c:pt>
                <c:pt idx="7288">
                  <c:v>25.545332142320547</c:v>
                </c:pt>
                <c:pt idx="7289">
                  <c:v>0</c:v>
                </c:pt>
                <c:pt idx="7290">
                  <c:v>0</c:v>
                </c:pt>
                <c:pt idx="7291">
                  <c:v>0</c:v>
                </c:pt>
                <c:pt idx="7292">
                  <c:v>0</c:v>
                </c:pt>
                <c:pt idx="7293">
                  <c:v>0</c:v>
                </c:pt>
                <c:pt idx="7294">
                  <c:v>0</c:v>
                </c:pt>
                <c:pt idx="7295">
                  <c:v>0</c:v>
                </c:pt>
                <c:pt idx="7296">
                  <c:v>0</c:v>
                </c:pt>
                <c:pt idx="7297">
                  <c:v>0</c:v>
                </c:pt>
                <c:pt idx="7298">
                  <c:v>0</c:v>
                </c:pt>
                <c:pt idx="7299">
                  <c:v>0</c:v>
                </c:pt>
                <c:pt idx="7300">
                  <c:v>0</c:v>
                </c:pt>
                <c:pt idx="7301">
                  <c:v>0</c:v>
                </c:pt>
                <c:pt idx="7302">
                  <c:v>22.628915796020763</c:v>
                </c:pt>
                <c:pt idx="7303">
                  <c:v>70.963006380518635</c:v>
                </c:pt>
                <c:pt idx="7304">
                  <c:v>109.7304645121928</c:v>
                </c:pt>
                <c:pt idx="7305">
                  <c:v>137.01992857236058</c:v>
                </c:pt>
                <c:pt idx="7306">
                  <c:v>152.82375723486081</c:v>
                </c:pt>
                <c:pt idx="7307">
                  <c:v>157.29180715903067</c:v>
                </c:pt>
                <c:pt idx="7308">
                  <c:v>150.76059182760102</c:v>
                </c:pt>
                <c:pt idx="7309">
                  <c:v>133.6523328056372</c:v>
                </c:pt>
                <c:pt idx="7310">
                  <c:v>106.26978625535274</c:v>
                </c:pt>
                <c:pt idx="7311">
                  <c:v>68.587492199858303</c:v>
                </c:pt>
                <c:pt idx="7312">
                  <c:v>21.942182262216839</c:v>
                </c:pt>
                <c:pt idx="7313">
                  <c:v>0</c:v>
                </c:pt>
                <c:pt idx="7314">
                  <c:v>0</c:v>
                </c:pt>
                <c:pt idx="7315">
                  <c:v>0</c:v>
                </c:pt>
                <c:pt idx="7316">
                  <c:v>0</c:v>
                </c:pt>
                <c:pt idx="7317">
                  <c:v>0</c:v>
                </c:pt>
                <c:pt idx="7318">
                  <c:v>0</c:v>
                </c:pt>
                <c:pt idx="7319">
                  <c:v>0</c:v>
                </c:pt>
                <c:pt idx="7320">
                  <c:v>0</c:v>
                </c:pt>
                <c:pt idx="7321">
                  <c:v>0</c:v>
                </c:pt>
                <c:pt idx="7322">
                  <c:v>0</c:v>
                </c:pt>
                <c:pt idx="7323">
                  <c:v>0</c:v>
                </c:pt>
                <c:pt idx="7324">
                  <c:v>0</c:v>
                </c:pt>
                <c:pt idx="7325">
                  <c:v>0</c:v>
                </c:pt>
                <c:pt idx="7326">
                  <c:v>0</c:v>
                </c:pt>
                <c:pt idx="7327">
                  <c:v>73.669208939833666</c:v>
                </c:pt>
                <c:pt idx="7328">
                  <c:v>113.9554078697799</c:v>
                </c:pt>
                <c:pt idx="7329">
                  <c:v>142.45908089915963</c:v>
                </c:pt>
                <c:pt idx="7330">
                  <c:v>159.18021537945131</c:v>
                </c:pt>
                <c:pt idx="7331">
                  <c:v>164.19105475814521</c:v>
                </c:pt>
                <c:pt idx="7332">
                  <c:v>157.71182160964821</c:v>
                </c:pt>
                <c:pt idx="7333">
                  <c:v>140.06309679722611</c:v>
                </c:pt>
                <c:pt idx="7334">
                  <c:v>111.49480259853986</c:v>
                </c:pt>
                <c:pt idx="7335">
                  <c:v>71.982314305487691</c:v>
                </c:pt>
                <c:pt idx="7336">
                  <c:v>0</c:v>
                </c:pt>
                <c:pt idx="7337">
                  <c:v>0</c:v>
                </c:pt>
                <c:pt idx="7338">
                  <c:v>0</c:v>
                </c:pt>
                <c:pt idx="7339">
                  <c:v>0</c:v>
                </c:pt>
                <c:pt idx="7340">
                  <c:v>0</c:v>
                </c:pt>
                <c:pt idx="7341">
                  <c:v>0</c:v>
                </c:pt>
                <c:pt idx="7342">
                  <c:v>0</c:v>
                </c:pt>
                <c:pt idx="7343">
                  <c:v>0</c:v>
                </c:pt>
                <c:pt idx="7344">
                  <c:v>0</c:v>
                </c:pt>
                <c:pt idx="7345">
                  <c:v>0</c:v>
                </c:pt>
                <c:pt idx="7346">
                  <c:v>0</c:v>
                </c:pt>
                <c:pt idx="7347">
                  <c:v>0</c:v>
                </c:pt>
                <c:pt idx="7348">
                  <c:v>0</c:v>
                </c:pt>
                <c:pt idx="7349">
                  <c:v>0</c:v>
                </c:pt>
                <c:pt idx="7350">
                  <c:v>0</c:v>
                </c:pt>
                <c:pt idx="7351">
                  <c:v>15.815393434980393</c:v>
                </c:pt>
                <c:pt idx="7352">
                  <c:v>27.022206734932318</c:v>
                </c:pt>
                <c:pt idx="7353">
                  <c:v>35.364622239318358</c:v>
                </c:pt>
                <c:pt idx="7354">
                  <c:v>40.467249779818935</c:v>
                </c:pt>
                <c:pt idx="7355">
                  <c:v>42.109887231905383</c:v>
                </c:pt>
                <c:pt idx="7356">
                  <c:v>40.249274681492963</c:v>
                </c:pt>
                <c:pt idx="7357">
                  <c:v>35.014586579500147</c:v>
                </c:pt>
                <c:pt idx="7358">
                  <c:v>26.675106660095</c:v>
                </c:pt>
                <c:pt idx="7359">
                  <c:v>15.597177984295406</c:v>
                </c:pt>
                <c:pt idx="7360">
                  <c:v>0</c:v>
                </c:pt>
                <c:pt idx="7361">
                  <c:v>0</c:v>
                </c:pt>
                <c:pt idx="7362">
                  <c:v>0</c:v>
                </c:pt>
                <c:pt idx="7363">
                  <c:v>0</c:v>
                </c:pt>
                <c:pt idx="7364">
                  <c:v>0</c:v>
                </c:pt>
                <c:pt idx="7365">
                  <c:v>0</c:v>
                </c:pt>
                <c:pt idx="7366">
                  <c:v>0</c:v>
                </c:pt>
                <c:pt idx="7367">
                  <c:v>0</c:v>
                </c:pt>
                <c:pt idx="7368">
                  <c:v>0</c:v>
                </c:pt>
                <c:pt idx="7369">
                  <c:v>0</c:v>
                </c:pt>
                <c:pt idx="7370">
                  <c:v>0</c:v>
                </c:pt>
                <c:pt idx="7371">
                  <c:v>0</c:v>
                </c:pt>
                <c:pt idx="7372">
                  <c:v>0</c:v>
                </c:pt>
                <c:pt idx="7373">
                  <c:v>0</c:v>
                </c:pt>
                <c:pt idx="7374">
                  <c:v>0</c:v>
                </c:pt>
                <c:pt idx="7375">
                  <c:v>23.909238155235869</c:v>
                </c:pt>
                <c:pt idx="7376">
                  <c:v>40.0001719540099</c:v>
                </c:pt>
                <c:pt idx="7377">
                  <c:v>51.731661427574245</c:v>
                </c:pt>
                <c:pt idx="7378">
                  <c:v>58.695643689815945</c:v>
                </c:pt>
                <c:pt idx="7379">
                  <c:v>60.722999936654496</c:v>
                </c:pt>
                <c:pt idx="7380">
                  <c:v>57.88029303353364</c:v>
                </c:pt>
                <c:pt idx="7381">
                  <c:v>50.418976167374936</c:v>
                </c:pt>
                <c:pt idx="7382">
                  <c:v>38.690925813661508</c:v>
                </c:pt>
                <c:pt idx="7383">
                  <c:v>23.073439060744729</c:v>
                </c:pt>
                <c:pt idx="7384">
                  <c:v>0</c:v>
                </c:pt>
                <c:pt idx="7385">
                  <c:v>0</c:v>
                </c:pt>
                <c:pt idx="7386">
                  <c:v>0</c:v>
                </c:pt>
                <c:pt idx="7387">
                  <c:v>0</c:v>
                </c:pt>
                <c:pt idx="7388">
                  <c:v>0</c:v>
                </c:pt>
                <c:pt idx="7389">
                  <c:v>0</c:v>
                </c:pt>
                <c:pt idx="7390">
                  <c:v>0</c:v>
                </c:pt>
                <c:pt idx="7391">
                  <c:v>0</c:v>
                </c:pt>
                <c:pt idx="7392">
                  <c:v>0</c:v>
                </c:pt>
                <c:pt idx="7393">
                  <c:v>0</c:v>
                </c:pt>
                <c:pt idx="7394">
                  <c:v>0</c:v>
                </c:pt>
                <c:pt idx="7395">
                  <c:v>0</c:v>
                </c:pt>
                <c:pt idx="7396">
                  <c:v>0</c:v>
                </c:pt>
                <c:pt idx="7397">
                  <c:v>0</c:v>
                </c:pt>
                <c:pt idx="7398">
                  <c:v>0</c:v>
                </c:pt>
                <c:pt idx="7399">
                  <c:v>47.322905451226084</c:v>
                </c:pt>
                <c:pt idx="7400">
                  <c:v>75.932912719330062</c:v>
                </c:pt>
                <c:pt idx="7401">
                  <c:v>96.458781262648174</c:v>
                </c:pt>
                <c:pt idx="7402">
                  <c:v>108.56207175124314</c:v>
                </c:pt>
                <c:pt idx="7403">
                  <c:v>112.13193540771395</c:v>
                </c:pt>
                <c:pt idx="7404">
                  <c:v>107.30974495808356</c:v>
                </c:pt>
                <c:pt idx="7405">
                  <c:v>94.429883296908557</c:v>
                </c:pt>
                <c:pt idx="7406">
                  <c:v>73.880859673988908</c:v>
                </c:pt>
                <c:pt idx="7407">
                  <c:v>45.965512834193675</c:v>
                </c:pt>
                <c:pt idx="7408">
                  <c:v>0</c:v>
                </c:pt>
                <c:pt idx="7409">
                  <c:v>0</c:v>
                </c:pt>
                <c:pt idx="7410">
                  <c:v>0</c:v>
                </c:pt>
                <c:pt idx="7411">
                  <c:v>0</c:v>
                </c:pt>
                <c:pt idx="7412">
                  <c:v>0</c:v>
                </c:pt>
                <c:pt idx="7413">
                  <c:v>0</c:v>
                </c:pt>
                <c:pt idx="7414">
                  <c:v>0</c:v>
                </c:pt>
                <c:pt idx="7415">
                  <c:v>0</c:v>
                </c:pt>
                <c:pt idx="7416">
                  <c:v>0</c:v>
                </c:pt>
                <c:pt idx="7417">
                  <c:v>0</c:v>
                </c:pt>
                <c:pt idx="7418">
                  <c:v>0</c:v>
                </c:pt>
                <c:pt idx="7419">
                  <c:v>0</c:v>
                </c:pt>
                <c:pt idx="7420">
                  <c:v>0</c:v>
                </c:pt>
                <c:pt idx="7421">
                  <c:v>0</c:v>
                </c:pt>
                <c:pt idx="7422">
                  <c:v>0</c:v>
                </c:pt>
                <c:pt idx="7423">
                  <c:v>5.6312366679393406</c:v>
                </c:pt>
                <c:pt idx="7424">
                  <c:v>10.334777879511888</c:v>
                </c:pt>
                <c:pt idx="7425">
                  <c:v>13.886686495792782</c:v>
                </c:pt>
                <c:pt idx="7426">
                  <c:v>16.08382414989191</c:v>
                </c:pt>
                <c:pt idx="7427">
                  <c:v>16.805136995680652</c:v>
                </c:pt>
                <c:pt idx="7428">
                  <c:v>16.019563163315297</c:v>
                </c:pt>
                <c:pt idx="7429">
                  <c:v>13.784676488460956</c:v>
                </c:pt>
                <c:pt idx="7430">
                  <c:v>10.236254732260807</c:v>
                </c:pt>
                <c:pt idx="7431">
                  <c:v>5.5736438414649276</c:v>
                </c:pt>
                <c:pt idx="7432">
                  <c:v>0</c:v>
                </c:pt>
                <c:pt idx="7433">
                  <c:v>0</c:v>
                </c:pt>
                <c:pt idx="7434">
                  <c:v>0</c:v>
                </c:pt>
                <c:pt idx="7435">
                  <c:v>0</c:v>
                </c:pt>
                <c:pt idx="7436">
                  <c:v>0</c:v>
                </c:pt>
                <c:pt idx="7437">
                  <c:v>0</c:v>
                </c:pt>
                <c:pt idx="7438">
                  <c:v>0</c:v>
                </c:pt>
                <c:pt idx="7439">
                  <c:v>0</c:v>
                </c:pt>
                <c:pt idx="7440">
                  <c:v>0</c:v>
                </c:pt>
                <c:pt idx="7441">
                  <c:v>0</c:v>
                </c:pt>
                <c:pt idx="7442">
                  <c:v>0</c:v>
                </c:pt>
                <c:pt idx="7443">
                  <c:v>0</c:v>
                </c:pt>
                <c:pt idx="7444">
                  <c:v>0</c:v>
                </c:pt>
                <c:pt idx="7445">
                  <c:v>0</c:v>
                </c:pt>
                <c:pt idx="7446">
                  <c:v>0</c:v>
                </c:pt>
                <c:pt idx="7447">
                  <c:v>49.808062162881384</c:v>
                </c:pt>
                <c:pt idx="7448">
                  <c:v>80.110925317163094</c:v>
                </c:pt>
                <c:pt idx="7449">
                  <c:v>101.85132120135258</c:v>
                </c:pt>
                <c:pt idx="7450">
                  <c:v>114.69878733839343</c:v>
                </c:pt>
                <c:pt idx="7451">
                  <c:v>118.53744811711712</c:v>
                </c:pt>
                <c:pt idx="7452">
                  <c:v>113.49858265012779</c:v>
                </c:pt>
                <c:pt idx="7453">
                  <c:v>99.909151563045015</c:v>
                </c:pt>
                <c:pt idx="7454">
                  <c:v>78.151364159569439</c:v>
                </c:pt>
                <c:pt idx="7455">
                  <c:v>48.518804916146856</c:v>
                </c:pt>
                <c:pt idx="7456">
                  <c:v>0</c:v>
                </c:pt>
                <c:pt idx="7457">
                  <c:v>0</c:v>
                </c:pt>
                <c:pt idx="7458">
                  <c:v>0</c:v>
                </c:pt>
                <c:pt idx="7459">
                  <c:v>0</c:v>
                </c:pt>
                <c:pt idx="7460">
                  <c:v>0</c:v>
                </c:pt>
                <c:pt idx="7461">
                  <c:v>0</c:v>
                </c:pt>
                <c:pt idx="7462">
                  <c:v>0</c:v>
                </c:pt>
                <c:pt idx="7463">
                  <c:v>0</c:v>
                </c:pt>
                <c:pt idx="7464">
                  <c:v>0</c:v>
                </c:pt>
                <c:pt idx="7465">
                  <c:v>0</c:v>
                </c:pt>
                <c:pt idx="7466">
                  <c:v>0</c:v>
                </c:pt>
                <c:pt idx="7467">
                  <c:v>0</c:v>
                </c:pt>
                <c:pt idx="7468">
                  <c:v>0</c:v>
                </c:pt>
                <c:pt idx="7469">
                  <c:v>0</c:v>
                </c:pt>
                <c:pt idx="7470">
                  <c:v>0</c:v>
                </c:pt>
                <c:pt idx="7471">
                  <c:v>70.923900112054937</c:v>
                </c:pt>
                <c:pt idx="7472">
                  <c:v>111.12715847166072</c:v>
                </c:pt>
                <c:pt idx="7473">
                  <c:v>139.48580769924413</c:v>
                </c:pt>
                <c:pt idx="7474">
                  <c:v>156.00856256445942</c:v>
                </c:pt>
                <c:pt idx="7475">
                  <c:v>160.82950759300653</c:v>
                </c:pt>
                <c:pt idx="7476">
                  <c:v>154.24110688265563</c:v>
                </c:pt>
                <c:pt idx="7477">
                  <c:v>136.6156747821353</c:v>
                </c:pt>
                <c:pt idx="7478">
                  <c:v>108.20877489185307</c:v>
                </c:pt>
                <c:pt idx="7479">
                  <c:v>68.966080920925137</c:v>
                </c:pt>
                <c:pt idx="7480">
                  <c:v>0</c:v>
                </c:pt>
                <c:pt idx="7481">
                  <c:v>0</c:v>
                </c:pt>
                <c:pt idx="7482">
                  <c:v>0</c:v>
                </c:pt>
                <c:pt idx="7483">
                  <c:v>0</c:v>
                </c:pt>
                <c:pt idx="7484">
                  <c:v>0</c:v>
                </c:pt>
                <c:pt idx="7485">
                  <c:v>0</c:v>
                </c:pt>
                <c:pt idx="7486">
                  <c:v>0</c:v>
                </c:pt>
                <c:pt idx="7487">
                  <c:v>0</c:v>
                </c:pt>
                <c:pt idx="7488">
                  <c:v>0</c:v>
                </c:pt>
                <c:pt idx="7489">
                  <c:v>0</c:v>
                </c:pt>
                <c:pt idx="7490">
                  <c:v>0</c:v>
                </c:pt>
                <c:pt idx="7491">
                  <c:v>0</c:v>
                </c:pt>
                <c:pt idx="7492">
                  <c:v>0</c:v>
                </c:pt>
                <c:pt idx="7493">
                  <c:v>0</c:v>
                </c:pt>
                <c:pt idx="7494">
                  <c:v>0</c:v>
                </c:pt>
                <c:pt idx="7495">
                  <c:v>25.315747636301289</c:v>
                </c:pt>
                <c:pt idx="7496">
                  <c:v>43.067888510227597</c:v>
                </c:pt>
                <c:pt idx="7497">
                  <c:v>56.070956256170767</c:v>
                </c:pt>
                <c:pt idx="7498">
                  <c:v>63.888449788882525</c:v>
                </c:pt>
                <c:pt idx="7499">
                  <c:v>66.298701432885238</c:v>
                </c:pt>
                <c:pt idx="7500">
                  <c:v>63.312727437181842</c:v>
                </c:pt>
                <c:pt idx="7501">
                  <c:v>55.148046358119899</c:v>
                </c:pt>
                <c:pt idx="7502">
                  <c:v>42.155947840553019</c:v>
                </c:pt>
                <c:pt idx="7503">
                  <c:v>24.746901076067481</c:v>
                </c:pt>
                <c:pt idx="7504">
                  <c:v>0</c:v>
                </c:pt>
                <c:pt idx="7505">
                  <c:v>0</c:v>
                </c:pt>
                <c:pt idx="7506">
                  <c:v>0</c:v>
                </c:pt>
                <c:pt idx="7507">
                  <c:v>0</c:v>
                </c:pt>
                <c:pt idx="7508">
                  <c:v>0</c:v>
                </c:pt>
                <c:pt idx="7509">
                  <c:v>0</c:v>
                </c:pt>
                <c:pt idx="7510">
                  <c:v>0</c:v>
                </c:pt>
                <c:pt idx="7511">
                  <c:v>0</c:v>
                </c:pt>
                <c:pt idx="7512">
                  <c:v>0</c:v>
                </c:pt>
                <c:pt idx="7513">
                  <c:v>0</c:v>
                </c:pt>
                <c:pt idx="7514">
                  <c:v>0</c:v>
                </c:pt>
                <c:pt idx="7515">
                  <c:v>0</c:v>
                </c:pt>
                <c:pt idx="7516">
                  <c:v>0</c:v>
                </c:pt>
                <c:pt idx="7517">
                  <c:v>0</c:v>
                </c:pt>
                <c:pt idx="7518">
                  <c:v>0</c:v>
                </c:pt>
                <c:pt idx="7519">
                  <c:v>65.481670624758593</c:v>
                </c:pt>
                <c:pt idx="7520">
                  <c:v>103.70521064256977</c:v>
                </c:pt>
                <c:pt idx="7521">
                  <c:v>130.78495278745748</c:v>
                </c:pt>
                <c:pt idx="7522">
                  <c:v>146.62372753996883</c:v>
                </c:pt>
                <c:pt idx="7523">
                  <c:v>151.28263685756016</c:v>
                </c:pt>
                <c:pt idx="7524">
                  <c:v>145.01022854561737</c:v>
                </c:pt>
                <c:pt idx="7525">
                  <c:v>128.17135755250851</c:v>
                </c:pt>
                <c:pt idx="7526">
                  <c:v>101.06167916292983</c:v>
                </c:pt>
                <c:pt idx="7527">
                  <c:v>63.729628974073208</c:v>
                </c:pt>
                <c:pt idx="7528">
                  <c:v>0</c:v>
                </c:pt>
                <c:pt idx="7529">
                  <c:v>0</c:v>
                </c:pt>
                <c:pt idx="7530">
                  <c:v>0</c:v>
                </c:pt>
                <c:pt idx="7531">
                  <c:v>0</c:v>
                </c:pt>
                <c:pt idx="7532">
                  <c:v>0</c:v>
                </c:pt>
                <c:pt idx="7533">
                  <c:v>0</c:v>
                </c:pt>
                <c:pt idx="7534">
                  <c:v>0</c:v>
                </c:pt>
                <c:pt idx="7535">
                  <c:v>0</c:v>
                </c:pt>
                <c:pt idx="7536">
                  <c:v>0</c:v>
                </c:pt>
                <c:pt idx="7537">
                  <c:v>0</c:v>
                </c:pt>
                <c:pt idx="7538">
                  <c:v>0</c:v>
                </c:pt>
                <c:pt idx="7539">
                  <c:v>0</c:v>
                </c:pt>
                <c:pt idx="7540">
                  <c:v>0</c:v>
                </c:pt>
                <c:pt idx="7541">
                  <c:v>0</c:v>
                </c:pt>
                <c:pt idx="7542">
                  <c:v>0</c:v>
                </c:pt>
                <c:pt idx="7543">
                  <c:v>25.039823876567219</c:v>
                </c:pt>
                <c:pt idx="7544">
                  <c:v>43.009226261022597</c:v>
                </c:pt>
                <c:pt idx="7545">
                  <c:v>56.165313733370667</c:v>
                </c:pt>
                <c:pt idx="7546">
                  <c:v>64.06428943041611</c:v>
                </c:pt>
                <c:pt idx="7547">
                  <c:v>66.48677951417109</c:v>
                </c:pt>
                <c:pt idx="7548">
                  <c:v>63.451542535141229</c:v>
                </c:pt>
                <c:pt idx="7549">
                  <c:v>55.185231046819375</c:v>
                </c:pt>
                <c:pt idx="7550">
                  <c:v>42.045502736703725</c:v>
                </c:pt>
                <c:pt idx="7551">
                  <c:v>24.446096434234526</c:v>
                </c:pt>
                <c:pt idx="7552">
                  <c:v>0</c:v>
                </c:pt>
                <c:pt idx="7553">
                  <c:v>0</c:v>
                </c:pt>
                <c:pt idx="7554">
                  <c:v>0</c:v>
                </c:pt>
                <c:pt idx="7555">
                  <c:v>0</c:v>
                </c:pt>
                <c:pt idx="7556">
                  <c:v>0</c:v>
                </c:pt>
                <c:pt idx="7557">
                  <c:v>0</c:v>
                </c:pt>
                <c:pt idx="7558">
                  <c:v>0</c:v>
                </c:pt>
                <c:pt idx="7559">
                  <c:v>0</c:v>
                </c:pt>
                <c:pt idx="7560">
                  <c:v>0</c:v>
                </c:pt>
                <c:pt idx="7561">
                  <c:v>0</c:v>
                </c:pt>
                <c:pt idx="7562">
                  <c:v>0</c:v>
                </c:pt>
                <c:pt idx="7563">
                  <c:v>0</c:v>
                </c:pt>
                <c:pt idx="7564">
                  <c:v>0</c:v>
                </c:pt>
                <c:pt idx="7565">
                  <c:v>0</c:v>
                </c:pt>
                <c:pt idx="7566">
                  <c:v>0</c:v>
                </c:pt>
                <c:pt idx="7567">
                  <c:v>54.538084474348921</c:v>
                </c:pt>
                <c:pt idx="7568">
                  <c:v>88.217128236661267</c:v>
                </c:pt>
                <c:pt idx="7569">
                  <c:v>112.30132963723854</c:v>
                </c:pt>
                <c:pt idx="7570">
                  <c:v>126.50248313689836</c:v>
                </c:pt>
                <c:pt idx="7571">
                  <c:v>130.74432031757286</c:v>
                </c:pt>
                <c:pt idx="7572">
                  <c:v>125.1895060364218</c:v>
                </c:pt>
                <c:pt idx="7573">
                  <c:v>110.18306228239462</c:v>
                </c:pt>
                <c:pt idx="7574">
                  <c:v>86.093146933820393</c:v>
                </c:pt>
                <c:pt idx="7575">
                  <c:v>53.1595963766637</c:v>
                </c:pt>
                <c:pt idx="7576">
                  <c:v>0</c:v>
                </c:pt>
                <c:pt idx="7577">
                  <c:v>0</c:v>
                </c:pt>
                <c:pt idx="7578">
                  <c:v>0</c:v>
                </c:pt>
                <c:pt idx="7579">
                  <c:v>0</c:v>
                </c:pt>
                <c:pt idx="7580">
                  <c:v>0</c:v>
                </c:pt>
                <c:pt idx="7581">
                  <c:v>0</c:v>
                </c:pt>
                <c:pt idx="7582">
                  <c:v>0</c:v>
                </c:pt>
                <c:pt idx="7583">
                  <c:v>0</c:v>
                </c:pt>
                <c:pt idx="7584">
                  <c:v>0</c:v>
                </c:pt>
                <c:pt idx="7585">
                  <c:v>0</c:v>
                </c:pt>
                <c:pt idx="7586">
                  <c:v>0</c:v>
                </c:pt>
                <c:pt idx="7587">
                  <c:v>0</c:v>
                </c:pt>
                <c:pt idx="7588">
                  <c:v>0</c:v>
                </c:pt>
                <c:pt idx="7589">
                  <c:v>0</c:v>
                </c:pt>
                <c:pt idx="7590">
                  <c:v>0</c:v>
                </c:pt>
                <c:pt idx="7591">
                  <c:v>15.667747159257814</c:v>
                </c:pt>
                <c:pt idx="7592">
                  <c:v>28.217078331572967</c:v>
                </c:pt>
                <c:pt idx="7593">
                  <c:v>37.455630524457632</c:v>
                </c:pt>
                <c:pt idx="7594">
                  <c:v>42.99446327160662</c:v>
                </c:pt>
                <c:pt idx="7595">
                  <c:v>44.65424901892284</c:v>
                </c:pt>
                <c:pt idx="7596">
                  <c:v>42.460820570752503</c:v>
                </c:pt>
                <c:pt idx="7597">
                  <c:v>36.608566235666437</c:v>
                </c:pt>
                <c:pt idx="7598">
                  <c:v>27.398580241641692</c:v>
                </c:pt>
                <c:pt idx="7599">
                  <c:v>15.187396084991409</c:v>
                </c:pt>
                <c:pt idx="7600">
                  <c:v>0</c:v>
                </c:pt>
                <c:pt idx="7601">
                  <c:v>0</c:v>
                </c:pt>
                <c:pt idx="7602">
                  <c:v>0</c:v>
                </c:pt>
                <c:pt idx="7603">
                  <c:v>0</c:v>
                </c:pt>
                <c:pt idx="7604">
                  <c:v>0</c:v>
                </c:pt>
                <c:pt idx="7605">
                  <c:v>0</c:v>
                </c:pt>
                <c:pt idx="7606">
                  <c:v>0</c:v>
                </c:pt>
                <c:pt idx="7607">
                  <c:v>0</c:v>
                </c:pt>
                <c:pt idx="7608">
                  <c:v>0</c:v>
                </c:pt>
                <c:pt idx="7609">
                  <c:v>0</c:v>
                </c:pt>
                <c:pt idx="7610">
                  <c:v>0</c:v>
                </c:pt>
                <c:pt idx="7611">
                  <c:v>0</c:v>
                </c:pt>
                <c:pt idx="7612">
                  <c:v>0</c:v>
                </c:pt>
                <c:pt idx="7613">
                  <c:v>0</c:v>
                </c:pt>
                <c:pt idx="7614">
                  <c:v>0</c:v>
                </c:pt>
                <c:pt idx="7615">
                  <c:v>61.245963059080481</c:v>
                </c:pt>
                <c:pt idx="7616">
                  <c:v>98.332305593090794</c:v>
                </c:pt>
                <c:pt idx="7617">
                  <c:v>124.59423632258139</c:v>
                </c:pt>
                <c:pt idx="7618">
                  <c:v>139.87883093085804</c:v>
                </c:pt>
                <c:pt idx="7619">
                  <c:v>144.26014686662978</c:v>
                </c:pt>
                <c:pt idx="7620">
                  <c:v>138.03356652356265</c:v>
                </c:pt>
                <c:pt idx="7621">
                  <c:v>121.61681607563503</c:v>
                </c:pt>
                <c:pt idx="7622">
                  <c:v>95.345378160919253</c:v>
                </c:pt>
                <c:pt idx="7623">
                  <c:v>59.303134935292327</c:v>
                </c:pt>
                <c:pt idx="7624">
                  <c:v>0</c:v>
                </c:pt>
                <c:pt idx="7625">
                  <c:v>0</c:v>
                </c:pt>
                <c:pt idx="7626">
                  <c:v>0</c:v>
                </c:pt>
                <c:pt idx="7627">
                  <c:v>0</c:v>
                </c:pt>
                <c:pt idx="7628">
                  <c:v>0</c:v>
                </c:pt>
                <c:pt idx="7629">
                  <c:v>0</c:v>
                </c:pt>
                <c:pt idx="7630">
                  <c:v>0</c:v>
                </c:pt>
                <c:pt idx="7631">
                  <c:v>0</c:v>
                </c:pt>
                <c:pt idx="7632">
                  <c:v>0</c:v>
                </c:pt>
                <c:pt idx="7633">
                  <c:v>0</c:v>
                </c:pt>
                <c:pt idx="7634">
                  <c:v>0</c:v>
                </c:pt>
                <c:pt idx="7635">
                  <c:v>0</c:v>
                </c:pt>
                <c:pt idx="7636">
                  <c:v>0</c:v>
                </c:pt>
                <c:pt idx="7637">
                  <c:v>0</c:v>
                </c:pt>
                <c:pt idx="7638">
                  <c:v>0</c:v>
                </c:pt>
                <c:pt idx="7639">
                  <c:v>56.925818548216782</c:v>
                </c:pt>
                <c:pt idx="7640">
                  <c:v>92.063884066451791</c:v>
                </c:pt>
                <c:pt idx="7641">
                  <c:v>117.01807051008809</c:v>
                </c:pt>
                <c:pt idx="7642">
                  <c:v>131.58998608016233</c:v>
                </c:pt>
                <c:pt idx="7643">
                  <c:v>135.80948518145945</c:v>
                </c:pt>
                <c:pt idx="7644">
                  <c:v>129.9309318637531</c:v>
                </c:pt>
                <c:pt idx="7645">
                  <c:v>114.34519585968957</c:v>
                </c:pt>
                <c:pt idx="7646">
                  <c:v>89.39130710259505</c:v>
                </c:pt>
                <c:pt idx="7647">
                  <c:v>55.201232935946294</c:v>
                </c:pt>
                <c:pt idx="7648">
                  <c:v>0</c:v>
                </c:pt>
                <c:pt idx="7649">
                  <c:v>0</c:v>
                </c:pt>
                <c:pt idx="7650">
                  <c:v>0</c:v>
                </c:pt>
                <c:pt idx="7651">
                  <c:v>0</c:v>
                </c:pt>
                <c:pt idx="7652">
                  <c:v>0</c:v>
                </c:pt>
                <c:pt idx="7653">
                  <c:v>0</c:v>
                </c:pt>
                <c:pt idx="7654">
                  <c:v>0</c:v>
                </c:pt>
                <c:pt idx="7655">
                  <c:v>0</c:v>
                </c:pt>
                <c:pt idx="7656">
                  <c:v>0</c:v>
                </c:pt>
                <c:pt idx="7657">
                  <c:v>0</c:v>
                </c:pt>
                <c:pt idx="7658">
                  <c:v>0</c:v>
                </c:pt>
                <c:pt idx="7659">
                  <c:v>0</c:v>
                </c:pt>
                <c:pt idx="7660">
                  <c:v>0</c:v>
                </c:pt>
                <c:pt idx="7661">
                  <c:v>0</c:v>
                </c:pt>
                <c:pt idx="7662">
                  <c:v>0</c:v>
                </c:pt>
                <c:pt idx="7663">
                  <c:v>51.858808131188745</c:v>
                </c:pt>
                <c:pt idx="7664">
                  <c:v>84.740752634501774</c:v>
                </c:pt>
                <c:pt idx="7665">
                  <c:v>108.17154404610572</c:v>
                </c:pt>
                <c:pt idx="7666">
                  <c:v>121.88821293951302</c:v>
                </c:pt>
                <c:pt idx="7667">
                  <c:v>125.87395386450396</c:v>
                </c:pt>
                <c:pt idx="7668">
                  <c:v>120.35179366979156</c:v>
                </c:pt>
                <c:pt idx="7669">
                  <c:v>105.70111506441044</c:v>
                </c:pt>
                <c:pt idx="7670">
                  <c:v>82.281206295694588</c:v>
                </c:pt>
                <c:pt idx="7671">
                  <c:v>50.288513311070261</c:v>
                </c:pt>
                <c:pt idx="7672">
                  <c:v>0</c:v>
                </c:pt>
                <c:pt idx="7673">
                  <c:v>0</c:v>
                </c:pt>
                <c:pt idx="7674">
                  <c:v>0</c:v>
                </c:pt>
                <c:pt idx="7675">
                  <c:v>0</c:v>
                </c:pt>
                <c:pt idx="7676">
                  <c:v>0</c:v>
                </c:pt>
                <c:pt idx="7677">
                  <c:v>0</c:v>
                </c:pt>
                <c:pt idx="7678">
                  <c:v>0</c:v>
                </c:pt>
                <c:pt idx="7679">
                  <c:v>0</c:v>
                </c:pt>
                <c:pt idx="7680">
                  <c:v>0</c:v>
                </c:pt>
                <c:pt idx="7681">
                  <c:v>0</c:v>
                </c:pt>
                <c:pt idx="7682">
                  <c:v>0</c:v>
                </c:pt>
                <c:pt idx="7683">
                  <c:v>0</c:v>
                </c:pt>
                <c:pt idx="7684">
                  <c:v>0</c:v>
                </c:pt>
                <c:pt idx="7685">
                  <c:v>0</c:v>
                </c:pt>
                <c:pt idx="7686">
                  <c:v>0</c:v>
                </c:pt>
                <c:pt idx="7687">
                  <c:v>51.520066757553536</c:v>
                </c:pt>
                <c:pt idx="7688">
                  <c:v>84.407688789035518</c:v>
                </c:pt>
                <c:pt idx="7689">
                  <c:v>107.83075782974933</c:v>
                </c:pt>
                <c:pt idx="7690">
                  <c:v>121.52583614857431</c:v>
                </c:pt>
                <c:pt idx="7691">
                  <c:v>125.48489224193803</c:v>
                </c:pt>
                <c:pt idx="7692">
                  <c:v>119.94250840253397</c:v>
                </c:pt>
                <c:pt idx="7693">
                  <c:v>105.28699249955822</c:v>
                </c:pt>
                <c:pt idx="7694">
                  <c:v>81.879525420855174</c:v>
                </c:pt>
                <c:pt idx="7695">
                  <c:v>49.912458491867845</c:v>
                </c:pt>
                <c:pt idx="7696">
                  <c:v>0</c:v>
                </c:pt>
                <c:pt idx="7697">
                  <c:v>0</c:v>
                </c:pt>
                <c:pt idx="7698">
                  <c:v>0</c:v>
                </c:pt>
                <c:pt idx="7699">
                  <c:v>0</c:v>
                </c:pt>
                <c:pt idx="7700">
                  <c:v>0</c:v>
                </c:pt>
                <c:pt idx="7701">
                  <c:v>0</c:v>
                </c:pt>
                <c:pt idx="7702">
                  <c:v>0</c:v>
                </c:pt>
                <c:pt idx="7703">
                  <c:v>0</c:v>
                </c:pt>
                <c:pt idx="7704">
                  <c:v>0</c:v>
                </c:pt>
                <c:pt idx="7705">
                  <c:v>0</c:v>
                </c:pt>
                <c:pt idx="7706">
                  <c:v>0</c:v>
                </c:pt>
                <c:pt idx="7707">
                  <c:v>0</c:v>
                </c:pt>
                <c:pt idx="7708">
                  <c:v>0</c:v>
                </c:pt>
                <c:pt idx="7709">
                  <c:v>0</c:v>
                </c:pt>
                <c:pt idx="7710">
                  <c:v>0</c:v>
                </c:pt>
                <c:pt idx="7711">
                  <c:v>12.576801268497485</c:v>
                </c:pt>
                <c:pt idx="7712">
                  <c:v>23.656712723402098</c:v>
                </c:pt>
                <c:pt idx="7713">
                  <c:v>31.820841444224641</c:v>
                </c:pt>
                <c:pt idx="7714">
                  <c:v>36.708625742926415</c:v>
                </c:pt>
                <c:pt idx="7715">
                  <c:v>38.160570785098415</c:v>
                </c:pt>
                <c:pt idx="7716">
                  <c:v>36.20740289495901</c:v>
                </c:pt>
                <c:pt idx="7717">
                  <c:v>31.031279305866587</c:v>
                </c:pt>
                <c:pt idx="7718">
                  <c:v>22.907001474968251</c:v>
                </c:pt>
                <c:pt idx="7719">
                  <c:v>12.158325664985497</c:v>
                </c:pt>
                <c:pt idx="7720">
                  <c:v>0</c:v>
                </c:pt>
                <c:pt idx="7721">
                  <c:v>0</c:v>
                </c:pt>
                <c:pt idx="7722">
                  <c:v>0</c:v>
                </c:pt>
                <c:pt idx="7723">
                  <c:v>0</c:v>
                </c:pt>
                <c:pt idx="7724">
                  <c:v>0</c:v>
                </c:pt>
                <c:pt idx="7725">
                  <c:v>0</c:v>
                </c:pt>
                <c:pt idx="7726">
                  <c:v>0</c:v>
                </c:pt>
                <c:pt idx="7727">
                  <c:v>0</c:v>
                </c:pt>
                <c:pt idx="7728">
                  <c:v>0</c:v>
                </c:pt>
                <c:pt idx="7729">
                  <c:v>0</c:v>
                </c:pt>
                <c:pt idx="7730">
                  <c:v>0</c:v>
                </c:pt>
                <c:pt idx="7731">
                  <c:v>0</c:v>
                </c:pt>
                <c:pt idx="7732">
                  <c:v>0</c:v>
                </c:pt>
                <c:pt idx="7733">
                  <c:v>0</c:v>
                </c:pt>
                <c:pt idx="7734">
                  <c:v>0</c:v>
                </c:pt>
                <c:pt idx="7735">
                  <c:v>47.588249694391941</c:v>
                </c:pt>
                <c:pt idx="7736">
                  <c:v>78.945316308172181</c:v>
                </c:pt>
                <c:pt idx="7737">
                  <c:v>101.52389784139538</c:v>
                </c:pt>
                <c:pt idx="7738">
                  <c:v>114.9833682312384</c:v>
                </c:pt>
                <c:pt idx="7739">
                  <c:v>119.1697828338294</c:v>
                </c:pt>
                <c:pt idx="7740">
                  <c:v>114.14949551345671</c:v>
                </c:pt>
                <c:pt idx="7741">
                  <c:v>100.18750849310534</c:v>
                </c:pt>
                <c:pt idx="7742">
                  <c:v>77.624222744209035</c:v>
                </c:pt>
                <c:pt idx="7743">
                  <c:v>46.759155021357188</c:v>
                </c:pt>
                <c:pt idx="7744">
                  <c:v>0</c:v>
                </c:pt>
                <c:pt idx="7745">
                  <c:v>0</c:v>
                </c:pt>
                <c:pt idx="7746">
                  <c:v>0</c:v>
                </c:pt>
                <c:pt idx="7747">
                  <c:v>0</c:v>
                </c:pt>
                <c:pt idx="7748">
                  <c:v>0</c:v>
                </c:pt>
                <c:pt idx="7749">
                  <c:v>0</c:v>
                </c:pt>
                <c:pt idx="7750">
                  <c:v>0</c:v>
                </c:pt>
                <c:pt idx="7751">
                  <c:v>0</c:v>
                </c:pt>
                <c:pt idx="7752">
                  <c:v>0</c:v>
                </c:pt>
                <c:pt idx="7753">
                  <c:v>0</c:v>
                </c:pt>
                <c:pt idx="7754">
                  <c:v>0</c:v>
                </c:pt>
                <c:pt idx="7755">
                  <c:v>0</c:v>
                </c:pt>
                <c:pt idx="7756">
                  <c:v>0</c:v>
                </c:pt>
                <c:pt idx="7757">
                  <c:v>0</c:v>
                </c:pt>
                <c:pt idx="7758">
                  <c:v>0</c:v>
                </c:pt>
                <c:pt idx="7759">
                  <c:v>7.1037312323530912</c:v>
                </c:pt>
                <c:pt idx="7760">
                  <c:v>14.305223969690392</c:v>
                </c:pt>
                <c:pt idx="7761">
                  <c:v>19.706163844273448</c:v>
                </c:pt>
                <c:pt idx="7762">
                  <c:v>23.02325011377275</c:v>
                </c:pt>
                <c:pt idx="7763">
                  <c:v>24.095058443844209</c:v>
                </c:pt>
                <c:pt idx="7764">
                  <c:v>22.889421228789111</c:v>
                </c:pt>
                <c:pt idx="7765">
                  <c:v>19.497182774028293</c:v>
                </c:pt>
                <c:pt idx="7766">
                  <c:v>14.110920241671547</c:v>
                </c:pt>
                <c:pt idx="7767">
                  <c:v>7.0023498631647128</c:v>
                </c:pt>
                <c:pt idx="7768">
                  <c:v>0</c:v>
                </c:pt>
                <c:pt idx="7769">
                  <c:v>0</c:v>
                </c:pt>
                <c:pt idx="7770">
                  <c:v>0</c:v>
                </c:pt>
                <c:pt idx="7771">
                  <c:v>0</c:v>
                </c:pt>
                <c:pt idx="7772">
                  <c:v>0</c:v>
                </c:pt>
                <c:pt idx="7773">
                  <c:v>0</c:v>
                </c:pt>
                <c:pt idx="7774">
                  <c:v>0</c:v>
                </c:pt>
                <c:pt idx="7775">
                  <c:v>0</c:v>
                </c:pt>
                <c:pt idx="7776">
                  <c:v>0</c:v>
                </c:pt>
                <c:pt idx="7777">
                  <c:v>0</c:v>
                </c:pt>
                <c:pt idx="7778">
                  <c:v>0</c:v>
                </c:pt>
                <c:pt idx="7779">
                  <c:v>0</c:v>
                </c:pt>
                <c:pt idx="7780">
                  <c:v>0</c:v>
                </c:pt>
                <c:pt idx="7781">
                  <c:v>0</c:v>
                </c:pt>
                <c:pt idx="7782">
                  <c:v>0</c:v>
                </c:pt>
                <c:pt idx="7783">
                  <c:v>14.732418354271871</c:v>
                </c:pt>
                <c:pt idx="7784">
                  <c:v>27.742787673692337</c:v>
                </c:pt>
                <c:pt idx="7785">
                  <c:v>37.313837344686121</c:v>
                </c:pt>
                <c:pt idx="7786">
                  <c:v>43.045543375181779</c:v>
                </c:pt>
                <c:pt idx="7787">
                  <c:v>44.759885181212582</c:v>
                </c:pt>
                <c:pt idx="7788">
                  <c:v>42.49028505746373</c:v>
                </c:pt>
                <c:pt idx="7789">
                  <c:v>36.440162066322479</c:v>
                </c:pt>
                <c:pt idx="7790">
                  <c:v>26.915173980502601</c:v>
                </c:pt>
                <c:pt idx="7791">
                  <c:v>14.272969515270301</c:v>
                </c:pt>
                <c:pt idx="7792">
                  <c:v>0</c:v>
                </c:pt>
                <c:pt idx="7793">
                  <c:v>0</c:v>
                </c:pt>
                <c:pt idx="7794">
                  <c:v>0</c:v>
                </c:pt>
                <c:pt idx="7795">
                  <c:v>0</c:v>
                </c:pt>
                <c:pt idx="7796">
                  <c:v>0</c:v>
                </c:pt>
                <c:pt idx="7797">
                  <c:v>0</c:v>
                </c:pt>
                <c:pt idx="7798">
                  <c:v>0</c:v>
                </c:pt>
                <c:pt idx="7799">
                  <c:v>0</c:v>
                </c:pt>
                <c:pt idx="7800">
                  <c:v>0</c:v>
                </c:pt>
                <c:pt idx="7801">
                  <c:v>0</c:v>
                </c:pt>
                <c:pt idx="7802">
                  <c:v>0</c:v>
                </c:pt>
                <c:pt idx="7803">
                  <c:v>0</c:v>
                </c:pt>
                <c:pt idx="7804">
                  <c:v>0</c:v>
                </c:pt>
                <c:pt idx="7805">
                  <c:v>0</c:v>
                </c:pt>
                <c:pt idx="7806">
                  <c:v>0</c:v>
                </c:pt>
                <c:pt idx="7807">
                  <c:v>45.770297038843168</c:v>
                </c:pt>
                <c:pt idx="7808">
                  <c:v>76.731675889390232</c:v>
                </c:pt>
                <c:pt idx="7809">
                  <c:v>98.915140804998131</c:v>
                </c:pt>
                <c:pt idx="7810">
                  <c:v>111.97546428477673</c:v>
                </c:pt>
                <c:pt idx="7811">
                  <c:v>115.83283526544312</c:v>
                </c:pt>
                <c:pt idx="7812">
                  <c:v>110.66084445402126</c:v>
                </c:pt>
                <c:pt idx="7813">
                  <c:v>96.8142768488743</c:v>
                </c:pt>
                <c:pt idx="7814">
                  <c:v>74.667555241212455</c:v>
                </c:pt>
                <c:pt idx="7815">
                  <c:v>44.494030551948697</c:v>
                </c:pt>
                <c:pt idx="7816">
                  <c:v>0</c:v>
                </c:pt>
                <c:pt idx="7817">
                  <c:v>0</c:v>
                </c:pt>
                <c:pt idx="7818">
                  <c:v>0</c:v>
                </c:pt>
                <c:pt idx="7819">
                  <c:v>0</c:v>
                </c:pt>
                <c:pt idx="7820">
                  <c:v>0</c:v>
                </c:pt>
                <c:pt idx="7821">
                  <c:v>0</c:v>
                </c:pt>
                <c:pt idx="7822">
                  <c:v>0</c:v>
                </c:pt>
                <c:pt idx="7823">
                  <c:v>0</c:v>
                </c:pt>
                <c:pt idx="7824">
                  <c:v>0</c:v>
                </c:pt>
                <c:pt idx="7825">
                  <c:v>0</c:v>
                </c:pt>
                <c:pt idx="7826">
                  <c:v>0</c:v>
                </c:pt>
                <c:pt idx="7827">
                  <c:v>0</c:v>
                </c:pt>
                <c:pt idx="7828">
                  <c:v>0</c:v>
                </c:pt>
                <c:pt idx="7829">
                  <c:v>0</c:v>
                </c:pt>
                <c:pt idx="7830">
                  <c:v>0</c:v>
                </c:pt>
                <c:pt idx="7831">
                  <c:v>41.311080073946457</c:v>
                </c:pt>
                <c:pt idx="7832">
                  <c:v>70.191312956436477</c:v>
                </c:pt>
                <c:pt idx="7833">
                  <c:v>91.005313095454952</c:v>
                </c:pt>
                <c:pt idx="7834">
                  <c:v>103.35394263195052</c:v>
                </c:pt>
                <c:pt idx="7835">
                  <c:v>107.09059562594219</c:v>
                </c:pt>
                <c:pt idx="7836">
                  <c:v>102.32253306066039</c:v>
                </c:pt>
                <c:pt idx="7837">
                  <c:v>89.360741338530389</c:v>
                </c:pt>
                <c:pt idx="7838">
                  <c:v>68.583618698719462</c:v>
                </c:pt>
                <c:pt idx="7839">
                  <c:v>40.330144549393324</c:v>
                </c:pt>
                <c:pt idx="7840">
                  <c:v>0</c:v>
                </c:pt>
                <c:pt idx="7841">
                  <c:v>0</c:v>
                </c:pt>
                <c:pt idx="7842">
                  <c:v>0</c:v>
                </c:pt>
                <c:pt idx="7843">
                  <c:v>0</c:v>
                </c:pt>
                <c:pt idx="7844">
                  <c:v>0</c:v>
                </c:pt>
                <c:pt idx="7845">
                  <c:v>0</c:v>
                </c:pt>
                <c:pt idx="7846">
                  <c:v>0</c:v>
                </c:pt>
                <c:pt idx="7847">
                  <c:v>0</c:v>
                </c:pt>
                <c:pt idx="7848">
                  <c:v>0</c:v>
                </c:pt>
                <c:pt idx="7849">
                  <c:v>0</c:v>
                </c:pt>
                <c:pt idx="7850">
                  <c:v>0</c:v>
                </c:pt>
                <c:pt idx="7851">
                  <c:v>0</c:v>
                </c:pt>
                <c:pt idx="7852">
                  <c:v>0</c:v>
                </c:pt>
                <c:pt idx="7853">
                  <c:v>0</c:v>
                </c:pt>
                <c:pt idx="7854">
                  <c:v>0</c:v>
                </c:pt>
                <c:pt idx="7855">
                  <c:v>48.301157067794904</c:v>
                </c:pt>
                <c:pt idx="7856">
                  <c:v>80.883314907709078</c:v>
                </c:pt>
                <c:pt idx="7857">
                  <c:v>104.19847855511935</c:v>
                </c:pt>
                <c:pt idx="7858">
                  <c:v>117.92070725461296</c:v>
                </c:pt>
                <c:pt idx="7859">
                  <c:v>121.98568808185047</c:v>
                </c:pt>
                <c:pt idx="7860">
                  <c:v>116.57653584475629</c:v>
                </c:pt>
                <c:pt idx="7861">
                  <c:v>102.05162997539702</c:v>
                </c:pt>
                <c:pt idx="7862">
                  <c:v>78.776318797055595</c:v>
                </c:pt>
                <c:pt idx="7863">
                  <c:v>47.00077204885087</c:v>
                </c:pt>
                <c:pt idx="7864">
                  <c:v>0</c:v>
                </c:pt>
                <c:pt idx="7865">
                  <c:v>0</c:v>
                </c:pt>
                <c:pt idx="7866">
                  <c:v>0</c:v>
                </c:pt>
                <c:pt idx="7867">
                  <c:v>0</c:v>
                </c:pt>
                <c:pt idx="7868">
                  <c:v>0</c:v>
                </c:pt>
                <c:pt idx="7869">
                  <c:v>0</c:v>
                </c:pt>
                <c:pt idx="7870">
                  <c:v>0</c:v>
                </c:pt>
                <c:pt idx="7871">
                  <c:v>0</c:v>
                </c:pt>
                <c:pt idx="7872">
                  <c:v>0</c:v>
                </c:pt>
                <c:pt idx="7873">
                  <c:v>0</c:v>
                </c:pt>
                <c:pt idx="7874">
                  <c:v>0</c:v>
                </c:pt>
                <c:pt idx="7875">
                  <c:v>0</c:v>
                </c:pt>
                <c:pt idx="7876">
                  <c:v>0</c:v>
                </c:pt>
                <c:pt idx="7877">
                  <c:v>0</c:v>
                </c:pt>
                <c:pt idx="7878">
                  <c:v>0</c:v>
                </c:pt>
                <c:pt idx="7879">
                  <c:v>43.464441168160072</c:v>
                </c:pt>
                <c:pt idx="7880">
                  <c:v>73.751427846957242</c:v>
                </c:pt>
                <c:pt idx="7881">
                  <c:v>95.562592970821498</c:v>
                </c:pt>
                <c:pt idx="7882">
                  <c:v>108.51492878711417</c:v>
                </c:pt>
                <c:pt idx="7883">
                  <c:v>112.46619582053468</c:v>
                </c:pt>
                <c:pt idx="7884">
                  <c:v>107.51859239882748</c:v>
                </c:pt>
                <c:pt idx="7885">
                  <c:v>93.974782341244236</c:v>
                </c:pt>
                <c:pt idx="7886">
                  <c:v>72.200745307128571</c:v>
                </c:pt>
                <c:pt idx="7887">
                  <c:v>42.519761395855269</c:v>
                </c:pt>
                <c:pt idx="7888">
                  <c:v>0</c:v>
                </c:pt>
                <c:pt idx="7889">
                  <c:v>0</c:v>
                </c:pt>
                <c:pt idx="7890">
                  <c:v>0</c:v>
                </c:pt>
                <c:pt idx="7891">
                  <c:v>0</c:v>
                </c:pt>
                <c:pt idx="7892">
                  <c:v>0</c:v>
                </c:pt>
                <c:pt idx="7893">
                  <c:v>0</c:v>
                </c:pt>
                <c:pt idx="7894">
                  <c:v>0</c:v>
                </c:pt>
                <c:pt idx="7895">
                  <c:v>0</c:v>
                </c:pt>
                <c:pt idx="7896">
                  <c:v>0</c:v>
                </c:pt>
                <c:pt idx="7897">
                  <c:v>0</c:v>
                </c:pt>
                <c:pt idx="7898">
                  <c:v>0</c:v>
                </c:pt>
                <c:pt idx="7899">
                  <c:v>0</c:v>
                </c:pt>
                <c:pt idx="7900">
                  <c:v>0</c:v>
                </c:pt>
                <c:pt idx="7901">
                  <c:v>0</c:v>
                </c:pt>
                <c:pt idx="7902">
                  <c:v>0</c:v>
                </c:pt>
                <c:pt idx="7903">
                  <c:v>37.395187063852305</c:v>
                </c:pt>
                <c:pt idx="7904">
                  <c:v>64.612028495419395</c:v>
                </c:pt>
                <c:pt idx="7905">
                  <c:v>84.35241221808046</c:v>
                </c:pt>
                <c:pt idx="7906">
                  <c:v>96.183318903932772</c:v>
                </c:pt>
                <c:pt idx="7907">
                  <c:v>99.893196673669649</c:v>
                </c:pt>
                <c:pt idx="7908">
                  <c:v>95.51017728074018</c:v>
                </c:pt>
                <c:pt idx="7909">
                  <c:v>83.282718732973763</c:v>
                </c:pt>
                <c:pt idx="7910">
                  <c:v>63.574096373997108</c:v>
                </c:pt>
                <c:pt idx="7911">
                  <c:v>36.773940477658684</c:v>
                </c:pt>
                <c:pt idx="7912">
                  <c:v>0</c:v>
                </c:pt>
                <c:pt idx="7913">
                  <c:v>0</c:v>
                </c:pt>
                <c:pt idx="7914">
                  <c:v>0</c:v>
                </c:pt>
                <c:pt idx="7915">
                  <c:v>0</c:v>
                </c:pt>
                <c:pt idx="7916">
                  <c:v>0</c:v>
                </c:pt>
                <c:pt idx="7917">
                  <c:v>0</c:v>
                </c:pt>
                <c:pt idx="7918">
                  <c:v>0</c:v>
                </c:pt>
                <c:pt idx="7919">
                  <c:v>0</c:v>
                </c:pt>
                <c:pt idx="7920">
                  <c:v>0</c:v>
                </c:pt>
                <c:pt idx="7921">
                  <c:v>0</c:v>
                </c:pt>
                <c:pt idx="7922">
                  <c:v>0</c:v>
                </c:pt>
                <c:pt idx="7923">
                  <c:v>0</c:v>
                </c:pt>
                <c:pt idx="7924">
                  <c:v>0</c:v>
                </c:pt>
                <c:pt idx="7925">
                  <c:v>0</c:v>
                </c:pt>
                <c:pt idx="7926">
                  <c:v>0</c:v>
                </c:pt>
                <c:pt idx="7927">
                  <c:v>14.390393069500918</c:v>
                </c:pt>
                <c:pt idx="7928">
                  <c:v>27.914001862520028</c:v>
                </c:pt>
                <c:pt idx="7929">
                  <c:v>37.921479870359363</c:v>
                </c:pt>
                <c:pt idx="7930">
                  <c:v>43.991843028230676</c:v>
                </c:pt>
                <c:pt idx="7931">
                  <c:v>45.904061500400246</c:v>
                </c:pt>
                <c:pt idx="7932">
                  <c:v>43.641655573430128</c:v>
                </c:pt>
                <c:pt idx="7933">
                  <c:v>37.373500372435096</c:v>
                </c:pt>
                <c:pt idx="7934">
                  <c:v>27.401376099622187</c:v>
                </c:pt>
                <c:pt idx="7935">
                  <c:v>14.115898457095714</c:v>
                </c:pt>
                <c:pt idx="7936">
                  <c:v>0</c:v>
                </c:pt>
                <c:pt idx="7937">
                  <c:v>0</c:v>
                </c:pt>
                <c:pt idx="7938">
                  <c:v>0</c:v>
                </c:pt>
                <c:pt idx="7939">
                  <c:v>0</c:v>
                </c:pt>
                <c:pt idx="7940">
                  <c:v>0</c:v>
                </c:pt>
                <c:pt idx="7941">
                  <c:v>0</c:v>
                </c:pt>
                <c:pt idx="7942">
                  <c:v>0</c:v>
                </c:pt>
                <c:pt idx="7943">
                  <c:v>0</c:v>
                </c:pt>
                <c:pt idx="7944">
                  <c:v>0</c:v>
                </c:pt>
                <c:pt idx="7945">
                  <c:v>0</c:v>
                </c:pt>
                <c:pt idx="7946">
                  <c:v>0</c:v>
                </c:pt>
                <c:pt idx="7947">
                  <c:v>0</c:v>
                </c:pt>
                <c:pt idx="7948">
                  <c:v>0</c:v>
                </c:pt>
                <c:pt idx="7949">
                  <c:v>0</c:v>
                </c:pt>
                <c:pt idx="7950">
                  <c:v>0</c:v>
                </c:pt>
                <c:pt idx="7951">
                  <c:v>16.937787498483761</c:v>
                </c:pt>
                <c:pt idx="7952">
                  <c:v>32.380236599843165</c:v>
                </c:pt>
                <c:pt idx="7953">
                  <c:v>43.8562154285964</c:v>
                </c:pt>
                <c:pt idx="7954">
                  <c:v>50.905428257888858</c:v>
                </c:pt>
                <c:pt idx="7955">
                  <c:v>53.242245128859835</c:v>
                </c:pt>
                <c:pt idx="7956">
                  <c:v>50.78507749353367</c:v>
                </c:pt>
                <c:pt idx="7957">
                  <c:v>43.667586774194774</c:v>
                </c:pt>
                <c:pt idx="7958">
                  <c:v>32.203064429797408</c:v>
                </c:pt>
                <c:pt idx="7959">
                  <c:v>16.841587754114808</c:v>
                </c:pt>
                <c:pt idx="7960">
                  <c:v>0</c:v>
                </c:pt>
                <c:pt idx="7961">
                  <c:v>0</c:v>
                </c:pt>
                <c:pt idx="7962">
                  <c:v>0</c:v>
                </c:pt>
                <c:pt idx="7963">
                  <c:v>0</c:v>
                </c:pt>
                <c:pt idx="7964">
                  <c:v>0</c:v>
                </c:pt>
                <c:pt idx="7965">
                  <c:v>0</c:v>
                </c:pt>
                <c:pt idx="7966">
                  <c:v>0</c:v>
                </c:pt>
                <c:pt idx="7967">
                  <c:v>0</c:v>
                </c:pt>
                <c:pt idx="7968">
                  <c:v>0</c:v>
                </c:pt>
                <c:pt idx="7969">
                  <c:v>0</c:v>
                </c:pt>
                <c:pt idx="7970">
                  <c:v>0</c:v>
                </c:pt>
                <c:pt idx="7971">
                  <c:v>0</c:v>
                </c:pt>
                <c:pt idx="7972">
                  <c:v>0</c:v>
                </c:pt>
                <c:pt idx="7973">
                  <c:v>0</c:v>
                </c:pt>
                <c:pt idx="7974">
                  <c:v>0</c:v>
                </c:pt>
                <c:pt idx="7975">
                  <c:v>4.5601063768623513</c:v>
                </c:pt>
                <c:pt idx="7976">
                  <c:v>10.326480804079162</c:v>
                </c:pt>
                <c:pt idx="7977">
                  <c:v>14.667468397337514</c:v>
                </c:pt>
                <c:pt idx="7978">
                  <c:v>17.340450855646825</c:v>
                </c:pt>
                <c:pt idx="7979">
                  <c:v>18.207554386493189</c:v>
                </c:pt>
                <c:pt idx="7980">
                  <c:v>17.240179812146554</c:v>
                </c:pt>
                <c:pt idx="7981">
                  <c:v>14.513221240093001</c:v>
                </c:pt>
                <c:pt idx="7982">
                  <c:v>10.188217520571547</c:v>
                </c:pt>
                <c:pt idx="7983">
                  <c:v>4.4966092113670904</c:v>
                </c:pt>
                <c:pt idx="7984">
                  <c:v>0</c:v>
                </c:pt>
                <c:pt idx="7985">
                  <c:v>0</c:v>
                </c:pt>
                <c:pt idx="7986">
                  <c:v>0</c:v>
                </c:pt>
                <c:pt idx="7987">
                  <c:v>0</c:v>
                </c:pt>
                <c:pt idx="7988">
                  <c:v>0</c:v>
                </c:pt>
                <c:pt idx="7989">
                  <c:v>0</c:v>
                </c:pt>
                <c:pt idx="7990">
                  <c:v>0</c:v>
                </c:pt>
                <c:pt idx="7991">
                  <c:v>0</c:v>
                </c:pt>
                <c:pt idx="7992">
                  <c:v>0</c:v>
                </c:pt>
                <c:pt idx="7993">
                  <c:v>0</c:v>
                </c:pt>
                <c:pt idx="7994">
                  <c:v>0</c:v>
                </c:pt>
                <c:pt idx="7995">
                  <c:v>0</c:v>
                </c:pt>
                <c:pt idx="7996">
                  <c:v>0</c:v>
                </c:pt>
                <c:pt idx="7997">
                  <c:v>0</c:v>
                </c:pt>
                <c:pt idx="7998">
                  <c:v>0</c:v>
                </c:pt>
                <c:pt idx="7999">
                  <c:v>25.052631491402334</c:v>
                </c:pt>
                <c:pt idx="8000">
                  <c:v>45.978003868366983</c:v>
                </c:pt>
                <c:pt idx="8001">
                  <c:v>61.36974450786164</c:v>
                </c:pt>
                <c:pt idx="8002">
                  <c:v>70.725531321066256</c:v>
                </c:pt>
                <c:pt idx="8003">
                  <c:v>73.755402236536142</c:v>
                </c:pt>
                <c:pt idx="8004">
                  <c:v>70.407358390970941</c:v>
                </c:pt>
                <c:pt idx="8005">
                  <c:v>60.868827011845028</c:v>
                </c:pt>
                <c:pt idx="8006">
                  <c:v>45.502289557434096</c:v>
                </c:pt>
                <c:pt idx="8007">
                  <c:v>24.784797348010887</c:v>
                </c:pt>
                <c:pt idx="8008">
                  <c:v>0</c:v>
                </c:pt>
                <c:pt idx="8009">
                  <c:v>0</c:v>
                </c:pt>
                <c:pt idx="8010">
                  <c:v>0</c:v>
                </c:pt>
                <c:pt idx="8011">
                  <c:v>0</c:v>
                </c:pt>
                <c:pt idx="8012">
                  <c:v>0</c:v>
                </c:pt>
                <c:pt idx="8013">
                  <c:v>0</c:v>
                </c:pt>
                <c:pt idx="8014">
                  <c:v>0</c:v>
                </c:pt>
                <c:pt idx="8015">
                  <c:v>0</c:v>
                </c:pt>
                <c:pt idx="8016">
                  <c:v>0</c:v>
                </c:pt>
                <c:pt idx="8017">
                  <c:v>0</c:v>
                </c:pt>
                <c:pt idx="8018">
                  <c:v>0</c:v>
                </c:pt>
                <c:pt idx="8019">
                  <c:v>0</c:v>
                </c:pt>
                <c:pt idx="8020">
                  <c:v>0</c:v>
                </c:pt>
                <c:pt idx="8021">
                  <c:v>0</c:v>
                </c:pt>
                <c:pt idx="8022">
                  <c:v>0</c:v>
                </c:pt>
                <c:pt idx="8023">
                  <c:v>53.492775284086285</c:v>
                </c:pt>
                <c:pt idx="8024">
                  <c:v>89.76589154969227</c:v>
                </c:pt>
                <c:pt idx="8025">
                  <c:v>115.61180896587786</c:v>
                </c:pt>
                <c:pt idx="8026">
                  <c:v>130.7442045347984</c:v>
                </c:pt>
                <c:pt idx="8027">
                  <c:v>135.16710601782583</c:v>
                </c:pt>
                <c:pt idx="8028">
                  <c:v>129.13206991730652</c:v>
                </c:pt>
                <c:pt idx="8029">
                  <c:v>113.04395725709384</c:v>
                </c:pt>
                <c:pt idx="8030">
                  <c:v>87.25943049990299</c:v>
                </c:pt>
                <c:pt idx="8031">
                  <c:v>51.962980044918076</c:v>
                </c:pt>
                <c:pt idx="8032">
                  <c:v>0</c:v>
                </c:pt>
                <c:pt idx="8033">
                  <c:v>0</c:v>
                </c:pt>
                <c:pt idx="8034">
                  <c:v>0</c:v>
                </c:pt>
                <c:pt idx="8035">
                  <c:v>0</c:v>
                </c:pt>
                <c:pt idx="8036">
                  <c:v>0</c:v>
                </c:pt>
                <c:pt idx="8037">
                  <c:v>0</c:v>
                </c:pt>
                <c:pt idx="8038">
                  <c:v>0</c:v>
                </c:pt>
                <c:pt idx="8039">
                  <c:v>0</c:v>
                </c:pt>
                <c:pt idx="8040">
                  <c:v>0</c:v>
                </c:pt>
                <c:pt idx="8041">
                  <c:v>0</c:v>
                </c:pt>
                <c:pt idx="8042">
                  <c:v>0</c:v>
                </c:pt>
                <c:pt idx="8043">
                  <c:v>0</c:v>
                </c:pt>
                <c:pt idx="8044">
                  <c:v>0</c:v>
                </c:pt>
                <c:pt idx="8045">
                  <c:v>0</c:v>
                </c:pt>
                <c:pt idx="8046">
                  <c:v>0</c:v>
                </c:pt>
                <c:pt idx="8047">
                  <c:v>62.957787215013127</c:v>
                </c:pt>
                <c:pt idx="8048">
                  <c:v>103.83861127376105</c:v>
                </c:pt>
                <c:pt idx="8049">
                  <c:v>132.87651199072619</c:v>
                </c:pt>
                <c:pt idx="8050">
                  <c:v>149.91324686291108</c:v>
                </c:pt>
                <c:pt idx="8051">
                  <c:v>155.00703667765114</c:v>
                </c:pt>
                <c:pt idx="8052">
                  <c:v>148.40417101932059</c:v>
                </c:pt>
                <c:pt idx="8053">
                  <c:v>130.46748871792329</c:v>
                </c:pt>
                <c:pt idx="8054">
                  <c:v>101.47501760207797</c:v>
                </c:pt>
                <c:pt idx="8055">
                  <c:v>61.493912725369412</c:v>
                </c:pt>
                <c:pt idx="8056">
                  <c:v>0</c:v>
                </c:pt>
                <c:pt idx="8057">
                  <c:v>0</c:v>
                </c:pt>
                <c:pt idx="8058">
                  <c:v>0</c:v>
                </c:pt>
                <c:pt idx="8059">
                  <c:v>0</c:v>
                </c:pt>
                <c:pt idx="8060">
                  <c:v>0</c:v>
                </c:pt>
                <c:pt idx="8061">
                  <c:v>0</c:v>
                </c:pt>
                <c:pt idx="8062">
                  <c:v>0</c:v>
                </c:pt>
                <c:pt idx="8063">
                  <c:v>0</c:v>
                </c:pt>
                <c:pt idx="8064">
                  <c:v>0</c:v>
                </c:pt>
                <c:pt idx="8065">
                  <c:v>0</c:v>
                </c:pt>
                <c:pt idx="8066">
                  <c:v>0</c:v>
                </c:pt>
                <c:pt idx="8067">
                  <c:v>0</c:v>
                </c:pt>
                <c:pt idx="8068">
                  <c:v>0</c:v>
                </c:pt>
                <c:pt idx="8069">
                  <c:v>0</c:v>
                </c:pt>
                <c:pt idx="8070">
                  <c:v>0</c:v>
                </c:pt>
                <c:pt idx="8071">
                  <c:v>46.468539896225167</c:v>
                </c:pt>
                <c:pt idx="8072">
                  <c:v>79.491626984426674</c:v>
                </c:pt>
                <c:pt idx="8073">
                  <c:v>103.30962678622316</c:v>
                </c:pt>
                <c:pt idx="8074">
                  <c:v>117.53560009206423</c:v>
                </c:pt>
                <c:pt idx="8075">
                  <c:v>121.99889634857264</c:v>
                </c:pt>
                <c:pt idx="8076">
                  <c:v>116.75582485498877</c:v>
                </c:pt>
                <c:pt idx="8077">
                  <c:v>102.07150144334906</c:v>
                </c:pt>
                <c:pt idx="8078">
                  <c:v>78.291648380473632</c:v>
                </c:pt>
                <c:pt idx="8079">
                  <c:v>45.749816133266513</c:v>
                </c:pt>
                <c:pt idx="8080">
                  <c:v>0</c:v>
                </c:pt>
                <c:pt idx="8081">
                  <c:v>0</c:v>
                </c:pt>
                <c:pt idx="8082">
                  <c:v>0</c:v>
                </c:pt>
                <c:pt idx="8083">
                  <c:v>0</c:v>
                </c:pt>
                <c:pt idx="8084">
                  <c:v>0</c:v>
                </c:pt>
                <c:pt idx="8085">
                  <c:v>0</c:v>
                </c:pt>
                <c:pt idx="8086">
                  <c:v>0</c:v>
                </c:pt>
                <c:pt idx="8087">
                  <c:v>0</c:v>
                </c:pt>
                <c:pt idx="8088">
                  <c:v>0</c:v>
                </c:pt>
                <c:pt idx="8089">
                  <c:v>0</c:v>
                </c:pt>
                <c:pt idx="8090">
                  <c:v>0</c:v>
                </c:pt>
                <c:pt idx="8091">
                  <c:v>0</c:v>
                </c:pt>
                <c:pt idx="8092">
                  <c:v>0</c:v>
                </c:pt>
                <c:pt idx="8093">
                  <c:v>0</c:v>
                </c:pt>
                <c:pt idx="8094">
                  <c:v>0</c:v>
                </c:pt>
                <c:pt idx="8095">
                  <c:v>63.655806058457685</c:v>
                </c:pt>
                <c:pt idx="8096">
                  <c:v>105.03642111281286</c:v>
                </c:pt>
                <c:pt idx="8097">
                  <c:v>134.56159958479898</c:v>
                </c:pt>
                <c:pt idx="8098">
                  <c:v>152.07658603169182</c:v>
                </c:pt>
                <c:pt idx="8099">
                  <c:v>157.56118410846074</c:v>
                </c:pt>
                <c:pt idx="8100">
                  <c:v>151.1395503679565</c:v>
                </c:pt>
                <c:pt idx="8101">
                  <c:v>133.06660314509793</c:v>
                </c:pt>
                <c:pt idx="8102">
                  <c:v>103.57124199894699</c:v>
                </c:pt>
                <c:pt idx="8103">
                  <c:v>62.750222119464375</c:v>
                </c:pt>
                <c:pt idx="8104">
                  <c:v>0</c:v>
                </c:pt>
                <c:pt idx="8105">
                  <c:v>0</c:v>
                </c:pt>
                <c:pt idx="8106">
                  <c:v>0</c:v>
                </c:pt>
                <c:pt idx="8107">
                  <c:v>0</c:v>
                </c:pt>
                <c:pt idx="8108">
                  <c:v>0</c:v>
                </c:pt>
                <c:pt idx="8109">
                  <c:v>0</c:v>
                </c:pt>
                <c:pt idx="8110">
                  <c:v>0</c:v>
                </c:pt>
                <c:pt idx="8111">
                  <c:v>0</c:v>
                </c:pt>
                <c:pt idx="8112">
                  <c:v>0</c:v>
                </c:pt>
                <c:pt idx="8113">
                  <c:v>0</c:v>
                </c:pt>
                <c:pt idx="8114">
                  <c:v>0</c:v>
                </c:pt>
                <c:pt idx="8115">
                  <c:v>0</c:v>
                </c:pt>
                <c:pt idx="8116">
                  <c:v>0</c:v>
                </c:pt>
                <c:pt idx="8117">
                  <c:v>0</c:v>
                </c:pt>
                <c:pt idx="8118">
                  <c:v>0</c:v>
                </c:pt>
                <c:pt idx="8119">
                  <c:v>62.061351318876554</c:v>
                </c:pt>
                <c:pt idx="8120">
                  <c:v>102.80131953935621</c:v>
                </c:pt>
                <c:pt idx="8121">
                  <c:v>131.74914232211174</c:v>
                </c:pt>
                <c:pt idx="8122">
                  <c:v>148.73959510674464</c:v>
                </c:pt>
                <c:pt idx="8123">
                  <c:v>153.8290338771354</c:v>
                </c:pt>
                <c:pt idx="8124">
                  <c:v>147.26010338693325</c:v>
                </c:pt>
                <c:pt idx="8125">
                  <c:v>129.39085086351255</c:v>
                </c:pt>
                <c:pt idx="8126">
                  <c:v>100.49470741187338</c:v>
                </c:pt>
                <c:pt idx="8127">
                  <c:v>60.642852165079674</c:v>
                </c:pt>
                <c:pt idx="8128">
                  <c:v>0</c:v>
                </c:pt>
                <c:pt idx="8129">
                  <c:v>0</c:v>
                </c:pt>
                <c:pt idx="8130">
                  <c:v>0</c:v>
                </c:pt>
                <c:pt idx="8131">
                  <c:v>0</c:v>
                </c:pt>
                <c:pt idx="8132">
                  <c:v>0</c:v>
                </c:pt>
                <c:pt idx="8133">
                  <c:v>0</c:v>
                </c:pt>
                <c:pt idx="8134">
                  <c:v>0</c:v>
                </c:pt>
                <c:pt idx="8135">
                  <c:v>0</c:v>
                </c:pt>
                <c:pt idx="8136">
                  <c:v>0</c:v>
                </c:pt>
                <c:pt idx="8137">
                  <c:v>0</c:v>
                </c:pt>
                <c:pt idx="8138">
                  <c:v>0</c:v>
                </c:pt>
                <c:pt idx="8139">
                  <c:v>0</c:v>
                </c:pt>
                <c:pt idx="8140">
                  <c:v>0</c:v>
                </c:pt>
                <c:pt idx="8141">
                  <c:v>0</c:v>
                </c:pt>
                <c:pt idx="8142">
                  <c:v>0</c:v>
                </c:pt>
                <c:pt idx="8143">
                  <c:v>46.053928108968783</c:v>
                </c:pt>
                <c:pt idx="8144">
                  <c:v>79.188642757004686</c:v>
                </c:pt>
                <c:pt idx="8145">
                  <c:v>103.0377688477075</c:v>
                </c:pt>
                <c:pt idx="8146">
                  <c:v>117.21318961485451</c:v>
                </c:pt>
                <c:pt idx="8147">
                  <c:v>121.57764327591018</c:v>
                </c:pt>
                <c:pt idx="8148">
                  <c:v>116.23407845738019</c:v>
                </c:pt>
                <c:pt idx="8149">
                  <c:v>101.48556701691443</c:v>
                </c:pt>
                <c:pt idx="8150">
                  <c:v>77.689298243010583</c:v>
                </c:pt>
                <c:pt idx="8151">
                  <c:v>45.16312767024688</c:v>
                </c:pt>
                <c:pt idx="8152">
                  <c:v>0</c:v>
                </c:pt>
                <c:pt idx="8153">
                  <c:v>0</c:v>
                </c:pt>
                <c:pt idx="8154">
                  <c:v>0</c:v>
                </c:pt>
                <c:pt idx="8155">
                  <c:v>0</c:v>
                </c:pt>
                <c:pt idx="8156">
                  <c:v>0</c:v>
                </c:pt>
                <c:pt idx="8157">
                  <c:v>0</c:v>
                </c:pt>
                <c:pt idx="8158">
                  <c:v>0</c:v>
                </c:pt>
                <c:pt idx="8159">
                  <c:v>0</c:v>
                </c:pt>
                <c:pt idx="8160">
                  <c:v>0</c:v>
                </c:pt>
                <c:pt idx="8161">
                  <c:v>0</c:v>
                </c:pt>
                <c:pt idx="8162">
                  <c:v>0</c:v>
                </c:pt>
                <c:pt idx="8163">
                  <c:v>0</c:v>
                </c:pt>
                <c:pt idx="8164">
                  <c:v>0</c:v>
                </c:pt>
                <c:pt idx="8165">
                  <c:v>0</c:v>
                </c:pt>
                <c:pt idx="8166">
                  <c:v>0</c:v>
                </c:pt>
                <c:pt idx="8167">
                  <c:v>28.415391919984817</c:v>
                </c:pt>
                <c:pt idx="8168">
                  <c:v>52.068638837609626</c:v>
                </c:pt>
                <c:pt idx="8169">
                  <c:v>69.402961573773325</c:v>
                </c:pt>
                <c:pt idx="8170">
                  <c:v>79.91056296439703</c:v>
                </c:pt>
                <c:pt idx="8171">
                  <c:v>83.305750415332909</c:v>
                </c:pt>
                <c:pt idx="8172">
                  <c:v>79.545006245417156</c:v>
                </c:pt>
                <c:pt idx="8173">
                  <c:v>68.828415096144312</c:v>
                </c:pt>
                <c:pt idx="8174">
                  <c:v>51.524786978599899</c:v>
                </c:pt>
                <c:pt idx="8175">
                  <c:v>28.111048866056077</c:v>
                </c:pt>
                <c:pt idx="8176">
                  <c:v>0</c:v>
                </c:pt>
                <c:pt idx="8177">
                  <c:v>0</c:v>
                </c:pt>
                <c:pt idx="8178">
                  <c:v>0</c:v>
                </c:pt>
                <c:pt idx="8179">
                  <c:v>0</c:v>
                </c:pt>
                <c:pt idx="8180">
                  <c:v>0</c:v>
                </c:pt>
                <c:pt idx="8181">
                  <c:v>0</c:v>
                </c:pt>
                <c:pt idx="8182">
                  <c:v>0</c:v>
                </c:pt>
                <c:pt idx="8183">
                  <c:v>0</c:v>
                </c:pt>
                <c:pt idx="8184">
                  <c:v>0</c:v>
                </c:pt>
                <c:pt idx="8185">
                  <c:v>0</c:v>
                </c:pt>
                <c:pt idx="8186">
                  <c:v>0</c:v>
                </c:pt>
                <c:pt idx="8187">
                  <c:v>0</c:v>
                </c:pt>
                <c:pt idx="8188">
                  <c:v>0</c:v>
                </c:pt>
                <c:pt idx="8189">
                  <c:v>0</c:v>
                </c:pt>
                <c:pt idx="8190">
                  <c:v>0</c:v>
                </c:pt>
                <c:pt idx="8191">
                  <c:v>27.26773788045535</c:v>
                </c:pt>
                <c:pt idx="8192">
                  <c:v>50.350992396742974</c:v>
                </c:pt>
                <c:pt idx="8193">
                  <c:v>67.242106041178161</c:v>
                </c:pt>
                <c:pt idx="8194">
                  <c:v>77.432579277243548</c:v>
                </c:pt>
                <c:pt idx="8195">
                  <c:v>80.661244293303312</c:v>
                </c:pt>
                <c:pt idx="8196">
                  <c:v>76.920123506227256</c:v>
                </c:pt>
                <c:pt idx="8197">
                  <c:v>66.437678375133899</c:v>
                </c:pt>
                <c:pt idx="8198">
                  <c:v>49.591737207095349</c:v>
                </c:pt>
                <c:pt idx="8199">
                  <c:v>26.846452664812094</c:v>
                </c:pt>
                <c:pt idx="8200">
                  <c:v>0</c:v>
                </c:pt>
                <c:pt idx="8201">
                  <c:v>0</c:v>
                </c:pt>
                <c:pt idx="8202">
                  <c:v>0</c:v>
                </c:pt>
                <c:pt idx="8203">
                  <c:v>0</c:v>
                </c:pt>
                <c:pt idx="8204">
                  <c:v>0</c:v>
                </c:pt>
                <c:pt idx="8205">
                  <c:v>0</c:v>
                </c:pt>
                <c:pt idx="8206">
                  <c:v>0</c:v>
                </c:pt>
                <c:pt idx="8207">
                  <c:v>0</c:v>
                </c:pt>
                <c:pt idx="8208">
                  <c:v>0</c:v>
                </c:pt>
                <c:pt idx="8209">
                  <c:v>0</c:v>
                </c:pt>
                <c:pt idx="8210">
                  <c:v>0</c:v>
                </c:pt>
                <c:pt idx="8211">
                  <c:v>0</c:v>
                </c:pt>
                <c:pt idx="8212">
                  <c:v>0</c:v>
                </c:pt>
                <c:pt idx="8213">
                  <c:v>0</c:v>
                </c:pt>
                <c:pt idx="8214">
                  <c:v>0</c:v>
                </c:pt>
                <c:pt idx="8215">
                  <c:v>31.851953809827197</c:v>
                </c:pt>
                <c:pt idx="8216">
                  <c:v>57.616531701183149</c:v>
                </c:pt>
                <c:pt idx="8217">
                  <c:v>76.320479589254205</c:v>
                </c:pt>
                <c:pt idx="8218">
                  <c:v>87.478741363798775</c:v>
                </c:pt>
                <c:pt idx="8219">
                  <c:v>90.892719890773364</c:v>
                </c:pt>
                <c:pt idx="8220">
                  <c:v>86.632296050605461</c:v>
                </c:pt>
                <c:pt idx="8221">
                  <c:v>74.988637517012307</c:v>
                </c:pt>
                <c:pt idx="8222">
                  <c:v>56.352267930485489</c:v>
                </c:pt>
                <c:pt idx="8223">
                  <c:v>31.137593486207997</c:v>
                </c:pt>
                <c:pt idx="8224">
                  <c:v>0</c:v>
                </c:pt>
                <c:pt idx="8225">
                  <c:v>0</c:v>
                </c:pt>
                <c:pt idx="8226">
                  <c:v>0</c:v>
                </c:pt>
                <c:pt idx="8227">
                  <c:v>0</c:v>
                </c:pt>
                <c:pt idx="8228">
                  <c:v>0</c:v>
                </c:pt>
                <c:pt idx="8229">
                  <c:v>0</c:v>
                </c:pt>
                <c:pt idx="8230">
                  <c:v>0</c:v>
                </c:pt>
                <c:pt idx="8231">
                  <c:v>0</c:v>
                </c:pt>
                <c:pt idx="8232">
                  <c:v>0</c:v>
                </c:pt>
                <c:pt idx="8233">
                  <c:v>0</c:v>
                </c:pt>
                <c:pt idx="8234">
                  <c:v>0</c:v>
                </c:pt>
                <c:pt idx="8235">
                  <c:v>0</c:v>
                </c:pt>
                <c:pt idx="8236">
                  <c:v>0</c:v>
                </c:pt>
                <c:pt idx="8237">
                  <c:v>0</c:v>
                </c:pt>
                <c:pt idx="8238">
                  <c:v>0</c:v>
                </c:pt>
                <c:pt idx="8239">
                  <c:v>10.504247218704274</c:v>
                </c:pt>
                <c:pt idx="8240">
                  <c:v>22.308672013708151</c:v>
                </c:pt>
                <c:pt idx="8241">
                  <c:v>31.053714239628519</c:v>
                </c:pt>
                <c:pt idx="8242">
                  <c:v>36.341105824385899</c:v>
                </c:pt>
                <c:pt idx="8243">
                  <c:v>37.97724273620468</c:v>
                </c:pt>
                <c:pt idx="8244">
                  <c:v>35.96462388159069</c:v>
                </c:pt>
                <c:pt idx="8245">
                  <c:v>30.47240979134412</c:v>
                </c:pt>
                <c:pt idx="8246">
                  <c:v>21.781844602901657</c:v>
                </c:pt>
                <c:pt idx="8247">
                  <c:v>10.249579535938688</c:v>
                </c:pt>
                <c:pt idx="8248">
                  <c:v>0</c:v>
                </c:pt>
                <c:pt idx="8249">
                  <c:v>0</c:v>
                </c:pt>
                <c:pt idx="8250">
                  <c:v>0</c:v>
                </c:pt>
                <c:pt idx="8251">
                  <c:v>0</c:v>
                </c:pt>
                <c:pt idx="8252">
                  <c:v>0</c:v>
                </c:pt>
                <c:pt idx="8253">
                  <c:v>0</c:v>
                </c:pt>
                <c:pt idx="8254">
                  <c:v>0</c:v>
                </c:pt>
                <c:pt idx="8255">
                  <c:v>0</c:v>
                </c:pt>
                <c:pt idx="8256">
                  <c:v>0</c:v>
                </c:pt>
                <c:pt idx="8257">
                  <c:v>0</c:v>
                </c:pt>
                <c:pt idx="8258">
                  <c:v>0</c:v>
                </c:pt>
                <c:pt idx="8259">
                  <c:v>0</c:v>
                </c:pt>
                <c:pt idx="8260">
                  <c:v>0</c:v>
                </c:pt>
                <c:pt idx="8261">
                  <c:v>0</c:v>
                </c:pt>
                <c:pt idx="8262">
                  <c:v>0</c:v>
                </c:pt>
                <c:pt idx="8263">
                  <c:v>30.949097947459215</c:v>
                </c:pt>
                <c:pt idx="8264">
                  <c:v>56.208350974679824</c:v>
                </c:pt>
                <c:pt idx="8265">
                  <c:v>74.628626528541858</c:v>
                </c:pt>
                <c:pt idx="8266">
                  <c:v>85.727543503736044</c:v>
                </c:pt>
                <c:pt idx="8267">
                  <c:v>89.258303629011721</c:v>
                </c:pt>
                <c:pt idx="8268">
                  <c:v>85.215564100654518</c:v>
                </c:pt>
                <c:pt idx="8269">
                  <c:v>73.823722905507566</c:v>
                </c:pt>
                <c:pt idx="8270">
                  <c:v>55.44569194614958</c:v>
                </c:pt>
                <c:pt idx="8271">
                  <c:v>30.520232837539744</c:v>
                </c:pt>
                <c:pt idx="8272">
                  <c:v>0</c:v>
                </c:pt>
                <c:pt idx="8273">
                  <c:v>0</c:v>
                </c:pt>
                <c:pt idx="8274">
                  <c:v>0</c:v>
                </c:pt>
                <c:pt idx="8275">
                  <c:v>0</c:v>
                </c:pt>
                <c:pt idx="8276">
                  <c:v>0</c:v>
                </c:pt>
                <c:pt idx="8277">
                  <c:v>0</c:v>
                </c:pt>
                <c:pt idx="8278">
                  <c:v>0</c:v>
                </c:pt>
                <c:pt idx="8279">
                  <c:v>0</c:v>
                </c:pt>
                <c:pt idx="8280">
                  <c:v>0</c:v>
                </c:pt>
                <c:pt idx="8281">
                  <c:v>0</c:v>
                </c:pt>
                <c:pt idx="8282">
                  <c:v>0</c:v>
                </c:pt>
                <c:pt idx="8283">
                  <c:v>0</c:v>
                </c:pt>
                <c:pt idx="8284">
                  <c:v>0</c:v>
                </c:pt>
                <c:pt idx="8285">
                  <c:v>0</c:v>
                </c:pt>
                <c:pt idx="8286">
                  <c:v>0</c:v>
                </c:pt>
                <c:pt idx="8287">
                  <c:v>3.7349153857186868</c:v>
                </c:pt>
                <c:pt idx="8288">
                  <c:v>9.4056771928564373</c:v>
                </c:pt>
                <c:pt idx="8289">
                  <c:v>13.675305754307548</c:v>
                </c:pt>
                <c:pt idx="8290">
                  <c:v>16.303577194838383</c:v>
                </c:pt>
                <c:pt idx="8291">
                  <c:v>17.15552854146053</c:v>
                </c:pt>
                <c:pt idx="8292">
                  <c:v>16.204293652460304</c:v>
                </c:pt>
                <c:pt idx="8293">
                  <c:v>13.524401024646627</c:v>
                </c:pt>
                <c:pt idx="8294">
                  <c:v>9.2743992815257243</c:v>
                </c:pt>
                <c:pt idx="8295">
                  <c:v>3.6812988080676368</c:v>
                </c:pt>
                <c:pt idx="8296">
                  <c:v>0</c:v>
                </c:pt>
                <c:pt idx="8297">
                  <c:v>0</c:v>
                </c:pt>
                <c:pt idx="8298">
                  <c:v>0</c:v>
                </c:pt>
                <c:pt idx="8299">
                  <c:v>0</c:v>
                </c:pt>
                <c:pt idx="8300">
                  <c:v>0</c:v>
                </c:pt>
                <c:pt idx="8301">
                  <c:v>0</c:v>
                </c:pt>
                <c:pt idx="8302">
                  <c:v>0</c:v>
                </c:pt>
                <c:pt idx="8303">
                  <c:v>0</c:v>
                </c:pt>
                <c:pt idx="8304">
                  <c:v>0</c:v>
                </c:pt>
                <c:pt idx="8305">
                  <c:v>0</c:v>
                </c:pt>
                <c:pt idx="8306">
                  <c:v>0</c:v>
                </c:pt>
                <c:pt idx="8307">
                  <c:v>0</c:v>
                </c:pt>
                <c:pt idx="8308">
                  <c:v>0</c:v>
                </c:pt>
                <c:pt idx="8309">
                  <c:v>0</c:v>
                </c:pt>
                <c:pt idx="8310">
                  <c:v>0</c:v>
                </c:pt>
                <c:pt idx="8311">
                  <c:v>20.82362807966922</c:v>
                </c:pt>
                <c:pt idx="8312">
                  <c:v>40.110292302942909</c:v>
                </c:pt>
                <c:pt idx="8313">
                  <c:v>54.24873217540123</c:v>
                </c:pt>
                <c:pt idx="8314">
                  <c:v>62.751151330948275</c:v>
                </c:pt>
                <c:pt idx="8315">
                  <c:v>65.388555040599812</c:v>
                </c:pt>
                <c:pt idx="8316">
                  <c:v>62.179847004780861</c:v>
                </c:pt>
                <c:pt idx="8317">
                  <c:v>53.35741759939507</c:v>
                </c:pt>
                <c:pt idx="8318">
                  <c:v>39.281143488686837</c:v>
                </c:pt>
                <c:pt idx="8319">
                  <c:v>20.383624114658396</c:v>
                </c:pt>
                <c:pt idx="8320">
                  <c:v>0</c:v>
                </c:pt>
                <c:pt idx="8321">
                  <c:v>0</c:v>
                </c:pt>
                <c:pt idx="8322">
                  <c:v>0</c:v>
                </c:pt>
                <c:pt idx="8323">
                  <c:v>0</c:v>
                </c:pt>
                <c:pt idx="8324">
                  <c:v>0</c:v>
                </c:pt>
                <c:pt idx="8325">
                  <c:v>0</c:v>
                </c:pt>
                <c:pt idx="8326">
                  <c:v>0</c:v>
                </c:pt>
                <c:pt idx="8327">
                  <c:v>0</c:v>
                </c:pt>
                <c:pt idx="8328">
                  <c:v>0</c:v>
                </c:pt>
                <c:pt idx="8329">
                  <c:v>0</c:v>
                </c:pt>
                <c:pt idx="8330">
                  <c:v>0</c:v>
                </c:pt>
                <c:pt idx="8331">
                  <c:v>0</c:v>
                </c:pt>
                <c:pt idx="8332">
                  <c:v>0</c:v>
                </c:pt>
                <c:pt idx="8333">
                  <c:v>0</c:v>
                </c:pt>
                <c:pt idx="8334">
                  <c:v>0</c:v>
                </c:pt>
                <c:pt idx="8335">
                  <c:v>61.914167311578126</c:v>
                </c:pt>
                <c:pt idx="8336">
                  <c:v>103.20536654422892</c:v>
                </c:pt>
                <c:pt idx="8337">
                  <c:v>132.6745637201808</c:v>
                </c:pt>
                <c:pt idx="8338">
                  <c:v>150.14929832916496</c:v>
                </c:pt>
                <c:pt idx="8339">
                  <c:v>155.61496592956411</c:v>
                </c:pt>
                <c:pt idx="8340">
                  <c:v>149.20229064772684</c:v>
                </c:pt>
                <c:pt idx="8341">
                  <c:v>131.1690593501315</c:v>
                </c:pt>
                <c:pt idx="8342">
                  <c:v>101.74094082337317</c:v>
                </c:pt>
                <c:pt idx="8343">
                  <c:v>61.024342813496723</c:v>
                </c:pt>
                <c:pt idx="8344">
                  <c:v>0</c:v>
                </c:pt>
                <c:pt idx="8345">
                  <c:v>0</c:v>
                </c:pt>
                <c:pt idx="8346">
                  <c:v>0</c:v>
                </c:pt>
                <c:pt idx="8347">
                  <c:v>0</c:v>
                </c:pt>
                <c:pt idx="8348">
                  <c:v>0</c:v>
                </c:pt>
                <c:pt idx="8349">
                  <c:v>0</c:v>
                </c:pt>
                <c:pt idx="8350">
                  <c:v>0</c:v>
                </c:pt>
                <c:pt idx="8351">
                  <c:v>0</c:v>
                </c:pt>
                <c:pt idx="8352">
                  <c:v>0</c:v>
                </c:pt>
                <c:pt idx="8353">
                  <c:v>0</c:v>
                </c:pt>
                <c:pt idx="8354">
                  <c:v>0</c:v>
                </c:pt>
                <c:pt idx="8355">
                  <c:v>0</c:v>
                </c:pt>
                <c:pt idx="8356">
                  <c:v>0</c:v>
                </c:pt>
                <c:pt idx="8357">
                  <c:v>0</c:v>
                </c:pt>
                <c:pt idx="8358">
                  <c:v>0</c:v>
                </c:pt>
                <c:pt idx="8359">
                  <c:v>22.753528549844898</c:v>
                </c:pt>
                <c:pt idx="8360">
                  <c:v>43.368745929810636</c:v>
                </c:pt>
                <c:pt idx="8361">
                  <c:v>58.487256704986024</c:v>
                </c:pt>
                <c:pt idx="8362">
                  <c:v>67.611983888208613</c:v>
                </c:pt>
                <c:pt idx="8363">
                  <c:v>70.492914866494189</c:v>
                </c:pt>
                <c:pt idx="8364">
                  <c:v>67.124983197855812</c:v>
                </c:pt>
                <c:pt idx="8365">
                  <c:v>57.726669387200317</c:v>
                </c:pt>
                <c:pt idx="8366">
                  <c:v>42.659308901685776</c:v>
                </c:pt>
                <c:pt idx="8367">
                  <c:v>22.373470831167726</c:v>
                </c:pt>
                <c:pt idx="8368">
                  <c:v>0</c:v>
                </c:pt>
                <c:pt idx="8369">
                  <c:v>0</c:v>
                </c:pt>
                <c:pt idx="8370">
                  <c:v>0</c:v>
                </c:pt>
                <c:pt idx="8371">
                  <c:v>0</c:v>
                </c:pt>
                <c:pt idx="8372">
                  <c:v>0</c:v>
                </c:pt>
                <c:pt idx="8373">
                  <c:v>0</c:v>
                </c:pt>
                <c:pt idx="8374">
                  <c:v>0</c:v>
                </c:pt>
                <c:pt idx="8375">
                  <c:v>0</c:v>
                </c:pt>
                <c:pt idx="8376">
                  <c:v>0</c:v>
                </c:pt>
                <c:pt idx="8377">
                  <c:v>0</c:v>
                </c:pt>
                <c:pt idx="8378">
                  <c:v>0</c:v>
                </c:pt>
                <c:pt idx="8379">
                  <c:v>0</c:v>
                </c:pt>
                <c:pt idx="8380">
                  <c:v>0</c:v>
                </c:pt>
                <c:pt idx="8381">
                  <c:v>0</c:v>
                </c:pt>
                <c:pt idx="8382">
                  <c:v>0</c:v>
                </c:pt>
                <c:pt idx="8383">
                  <c:v>28.047440897171555</c:v>
                </c:pt>
                <c:pt idx="8384">
                  <c:v>51.817997790372772</c:v>
                </c:pt>
                <c:pt idx="8385">
                  <c:v>69.104505404591919</c:v>
                </c:pt>
                <c:pt idx="8386">
                  <c:v>79.426793123584247</c:v>
                </c:pt>
                <c:pt idx="8387">
                  <c:v>82.587035757770664</c:v>
                </c:pt>
                <c:pt idx="8388">
                  <c:v>78.647255702082902</c:v>
                </c:pt>
                <c:pt idx="8389">
                  <c:v>67.88256950976043</c:v>
                </c:pt>
                <c:pt idx="8390">
                  <c:v>50.668021890381809</c:v>
                </c:pt>
                <c:pt idx="8391">
                  <c:v>27.413310315401109</c:v>
                </c:pt>
                <c:pt idx="8392">
                  <c:v>0</c:v>
                </c:pt>
                <c:pt idx="8393">
                  <c:v>0</c:v>
                </c:pt>
                <c:pt idx="8394">
                  <c:v>0</c:v>
                </c:pt>
                <c:pt idx="8395">
                  <c:v>0</c:v>
                </c:pt>
                <c:pt idx="8396">
                  <c:v>0</c:v>
                </c:pt>
                <c:pt idx="8397">
                  <c:v>0</c:v>
                </c:pt>
                <c:pt idx="8398">
                  <c:v>0</c:v>
                </c:pt>
                <c:pt idx="8399">
                  <c:v>0</c:v>
                </c:pt>
                <c:pt idx="8400">
                  <c:v>0</c:v>
                </c:pt>
                <c:pt idx="8401">
                  <c:v>0</c:v>
                </c:pt>
                <c:pt idx="8402">
                  <c:v>0</c:v>
                </c:pt>
                <c:pt idx="8403">
                  <c:v>0</c:v>
                </c:pt>
                <c:pt idx="8404">
                  <c:v>0</c:v>
                </c:pt>
                <c:pt idx="8405">
                  <c:v>0</c:v>
                </c:pt>
                <c:pt idx="8406">
                  <c:v>0</c:v>
                </c:pt>
                <c:pt idx="8407">
                  <c:v>18.569707804259846</c:v>
                </c:pt>
                <c:pt idx="8408">
                  <c:v>36.529439924339108</c:v>
                </c:pt>
                <c:pt idx="8409">
                  <c:v>49.723340221815988</c:v>
                </c:pt>
                <c:pt idx="8410">
                  <c:v>57.670045451333557</c:v>
                </c:pt>
                <c:pt idx="8411">
                  <c:v>60.140339585371258</c:v>
                </c:pt>
                <c:pt idx="8412">
                  <c:v>57.146326750654417</c:v>
                </c:pt>
                <c:pt idx="8413">
                  <c:v>48.908625980714547</c:v>
                </c:pt>
                <c:pt idx="8414">
                  <c:v>35.776767354744024</c:v>
                </c:pt>
                <c:pt idx="8415">
                  <c:v>18.179002410995604</c:v>
                </c:pt>
                <c:pt idx="8416">
                  <c:v>0</c:v>
                </c:pt>
                <c:pt idx="8417">
                  <c:v>0</c:v>
                </c:pt>
                <c:pt idx="8418">
                  <c:v>0</c:v>
                </c:pt>
                <c:pt idx="8419">
                  <c:v>0</c:v>
                </c:pt>
                <c:pt idx="8420">
                  <c:v>0</c:v>
                </c:pt>
                <c:pt idx="8421">
                  <c:v>0</c:v>
                </c:pt>
                <c:pt idx="8422">
                  <c:v>0</c:v>
                </c:pt>
                <c:pt idx="8423">
                  <c:v>0</c:v>
                </c:pt>
                <c:pt idx="8424">
                  <c:v>0</c:v>
                </c:pt>
                <c:pt idx="8425">
                  <c:v>0</c:v>
                </c:pt>
                <c:pt idx="8426">
                  <c:v>0</c:v>
                </c:pt>
                <c:pt idx="8427">
                  <c:v>0</c:v>
                </c:pt>
                <c:pt idx="8428">
                  <c:v>0</c:v>
                </c:pt>
                <c:pt idx="8429">
                  <c:v>0</c:v>
                </c:pt>
                <c:pt idx="8430">
                  <c:v>0</c:v>
                </c:pt>
                <c:pt idx="8431">
                  <c:v>10.90476946622462</c:v>
                </c:pt>
                <c:pt idx="8432">
                  <c:v>23.394586745282197</c:v>
                </c:pt>
                <c:pt idx="8433">
                  <c:v>32.67376731029006</c:v>
                </c:pt>
                <c:pt idx="8434">
                  <c:v>38.323973929428298</c:v>
                </c:pt>
                <c:pt idx="8435">
                  <c:v>40.122985199524493</c:v>
                </c:pt>
                <c:pt idx="8436">
                  <c:v>38.044922175627441</c:v>
                </c:pt>
                <c:pt idx="8437">
                  <c:v>32.243722262339979</c:v>
                </c:pt>
                <c:pt idx="8438">
                  <c:v>23.006534193093739</c:v>
                </c:pt>
                <c:pt idx="8439">
                  <c:v>10.719648439815458</c:v>
                </c:pt>
                <c:pt idx="8440">
                  <c:v>0</c:v>
                </c:pt>
                <c:pt idx="8441">
                  <c:v>0</c:v>
                </c:pt>
                <c:pt idx="8442">
                  <c:v>0</c:v>
                </c:pt>
                <c:pt idx="8443">
                  <c:v>0</c:v>
                </c:pt>
                <c:pt idx="8444">
                  <c:v>0</c:v>
                </c:pt>
                <c:pt idx="8445">
                  <c:v>0</c:v>
                </c:pt>
                <c:pt idx="8446">
                  <c:v>0</c:v>
                </c:pt>
                <c:pt idx="8447">
                  <c:v>0</c:v>
                </c:pt>
                <c:pt idx="8448">
                  <c:v>0</c:v>
                </c:pt>
                <c:pt idx="8449">
                  <c:v>0</c:v>
                </c:pt>
                <c:pt idx="8450">
                  <c:v>0</c:v>
                </c:pt>
                <c:pt idx="8451">
                  <c:v>0</c:v>
                </c:pt>
                <c:pt idx="8452">
                  <c:v>0</c:v>
                </c:pt>
                <c:pt idx="8453">
                  <c:v>0</c:v>
                </c:pt>
                <c:pt idx="8454">
                  <c:v>0</c:v>
                </c:pt>
                <c:pt idx="8455">
                  <c:v>47.884960589686294</c:v>
                </c:pt>
                <c:pt idx="8456">
                  <c:v>82.802736309524548</c:v>
                </c:pt>
                <c:pt idx="8457">
                  <c:v>108.03060419134461</c:v>
                </c:pt>
                <c:pt idx="8458">
                  <c:v>123.17299870993929</c:v>
                </c:pt>
                <c:pt idx="8459">
                  <c:v>128.03146841933844</c:v>
                </c:pt>
                <c:pt idx="8460">
                  <c:v>122.61545249966709</c:v>
                </c:pt>
                <c:pt idx="8461">
                  <c:v>107.14907785288484</c:v>
                </c:pt>
                <c:pt idx="8462">
                  <c:v>81.955920662344752</c:v>
                </c:pt>
                <c:pt idx="8463">
                  <c:v>47.387900284337441</c:v>
                </c:pt>
                <c:pt idx="8464">
                  <c:v>0</c:v>
                </c:pt>
                <c:pt idx="8465">
                  <c:v>0</c:v>
                </c:pt>
                <c:pt idx="8466">
                  <c:v>0</c:v>
                </c:pt>
                <c:pt idx="8467">
                  <c:v>0</c:v>
                </c:pt>
                <c:pt idx="8468">
                  <c:v>0</c:v>
                </c:pt>
                <c:pt idx="8469">
                  <c:v>0</c:v>
                </c:pt>
                <c:pt idx="8470">
                  <c:v>0</c:v>
                </c:pt>
                <c:pt idx="8471">
                  <c:v>0</c:v>
                </c:pt>
                <c:pt idx="8472">
                  <c:v>0</c:v>
                </c:pt>
                <c:pt idx="8473">
                  <c:v>0</c:v>
                </c:pt>
                <c:pt idx="8474">
                  <c:v>0</c:v>
                </c:pt>
                <c:pt idx="8475">
                  <c:v>0</c:v>
                </c:pt>
                <c:pt idx="8476">
                  <c:v>0</c:v>
                </c:pt>
                <c:pt idx="8477">
                  <c:v>0</c:v>
                </c:pt>
                <c:pt idx="8478">
                  <c:v>0</c:v>
                </c:pt>
                <c:pt idx="8479">
                  <c:v>24.063946410326277</c:v>
                </c:pt>
                <c:pt idx="8480">
                  <c:v>45.764420633000064</c:v>
                </c:pt>
                <c:pt idx="8481">
                  <c:v>61.697682524480186</c:v>
                </c:pt>
                <c:pt idx="8482">
                  <c:v>71.347171390446647</c:v>
                </c:pt>
                <c:pt idx="8483">
                  <c:v>74.437242861554921</c:v>
                </c:pt>
                <c:pt idx="8484">
                  <c:v>70.938953599855012</c:v>
                </c:pt>
                <c:pt idx="8485">
                  <c:v>61.060157101372248</c:v>
                </c:pt>
                <c:pt idx="8486">
                  <c:v>45.169722439033379</c:v>
                </c:pt>
                <c:pt idx="8487">
                  <c:v>23.744990429303524</c:v>
                </c:pt>
                <c:pt idx="8488">
                  <c:v>0</c:v>
                </c:pt>
                <c:pt idx="8489">
                  <c:v>0</c:v>
                </c:pt>
                <c:pt idx="8490">
                  <c:v>0</c:v>
                </c:pt>
                <c:pt idx="8491">
                  <c:v>0</c:v>
                </c:pt>
                <c:pt idx="8492">
                  <c:v>0</c:v>
                </c:pt>
                <c:pt idx="8493">
                  <c:v>0</c:v>
                </c:pt>
                <c:pt idx="8494">
                  <c:v>0</c:v>
                </c:pt>
                <c:pt idx="8495">
                  <c:v>0</c:v>
                </c:pt>
                <c:pt idx="8496">
                  <c:v>0</c:v>
                </c:pt>
                <c:pt idx="8497">
                  <c:v>0</c:v>
                </c:pt>
                <c:pt idx="8498">
                  <c:v>0</c:v>
                </c:pt>
                <c:pt idx="8499">
                  <c:v>0</c:v>
                </c:pt>
                <c:pt idx="8500">
                  <c:v>0</c:v>
                </c:pt>
                <c:pt idx="8501">
                  <c:v>0</c:v>
                </c:pt>
                <c:pt idx="8502">
                  <c:v>0</c:v>
                </c:pt>
                <c:pt idx="8503">
                  <c:v>22.975032835754597</c:v>
                </c:pt>
                <c:pt idx="8504">
                  <c:v>44.009411287002884</c:v>
                </c:pt>
                <c:pt idx="8505">
                  <c:v>59.476307521757285</c:v>
                </c:pt>
                <c:pt idx="8506">
                  <c:v>68.859305481080881</c:v>
                </c:pt>
                <c:pt idx="8507">
                  <c:v>71.877250108262871</c:v>
                </c:pt>
                <c:pt idx="8508">
                  <c:v>68.492440335153816</c:v>
                </c:pt>
                <c:pt idx="8509">
                  <c:v>58.903866411596937</c:v>
                </c:pt>
                <c:pt idx="8510">
                  <c:v>43.476562496490338</c:v>
                </c:pt>
                <c:pt idx="8511">
                  <c:v>22.691225269437435</c:v>
                </c:pt>
                <c:pt idx="8512">
                  <c:v>0</c:v>
                </c:pt>
                <c:pt idx="8513">
                  <c:v>0</c:v>
                </c:pt>
                <c:pt idx="8514">
                  <c:v>0</c:v>
                </c:pt>
                <c:pt idx="8515">
                  <c:v>0</c:v>
                </c:pt>
                <c:pt idx="8516">
                  <c:v>0</c:v>
                </c:pt>
                <c:pt idx="8517">
                  <c:v>0</c:v>
                </c:pt>
                <c:pt idx="8518">
                  <c:v>0</c:v>
                </c:pt>
                <c:pt idx="8519">
                  <c:v>0</c:v>
                </c:pt>
                <c:pt idx="8520">
                  <c:v>0</c:v>
                </c:pt>
                <c:pt idx="8521">
                  <c:v>0</c:v>
                </c:pt>
                <c:pt idx="8522">
                  <c:v>0</c:v>
                </c:pt>
                <c:pt idx="8523">
                  <c:v>0</c:v>
                </c:pt>
                <c:pt idx="8524">
                  <c:v>0</c:v>
                </c:pt>
                <c:pt idx="8525">
                  <c:v>0</c:v>
                </c:pt>
                <c:pt idx="8526">
                  <c:v>0</c:v>
                </c:pt>
                <c:pt idx="8527">
                  <c:v>18.958692969911517</c:v>
                </c:pt>
                <c:pt idx="8528">
                  <c:v>37.434334861497348</c:v>
                </c:pt>
                <c:pt idx="8529">
                  <c:v>51.09926985536125</c:v>
                </c:pt>
                <c:pt idx="8530">
                  <c:v>59.444521398078294</c:v>
                </c:pt>
                <c:pt idx="8531">
                  <c:v>62.173927317119187</c:v>
                </c:pt>
                <c:pt idx="8532">
                  <c:v>59.220663226080049</c:v>
                </c:pt>
                <c:pt idx="8533">
                  <c:v>50.751197313642017</c:v>
                </c:pt>
                <c:pt idx="8534">
                  <c:v>37.113125016402961</c:v>
                </c:pt>
                <c:pt idx="8535">
                  <c:v>18.792501386630111</c:v>
                </c:pt>
                <c:pt idx="8536">
                  <c:v>0</c:v>
                </c:pt>
                <c:pt idx="8537">
                  <c:v>0</c:v>
                </c:pt>
                <c:pt idx="8538">
                  <c:v>0</c:v>
                </c:pt>
                <c:pt idx="8539">
                  <c:v>0</c:v>
                </c:pt>
                <c:pt idx="8540">
                  <c:v>0</c:v>
                </c:pt>
                <c:pt idx="8541">
                  <c:v>0</c:v>
                </c:pt>
                <c:pt idx="8542">
                  <c:v>0</c:v>
                </c:pt>
                <c:pt idx="8543">
                  <c:v>0</c:v>
                </c:pt>
                <c:pt idx="8544">
                  <c:v>0</c:v>
                </c:pt>
                <c:pt idx="8545">
                  <c:v>0</c:v>
                </c:pt>
                <c:pt idx="8546">
                  <c:v>0</c:v>
                </c:pt>
                <c:pt idx="8547">
                  <c:v>0</c:v>
                </c:pt>
                <c:pt idx="8548">
                  <c:v>0</c:v>
                </c:pt>
                <c:pt idx="8549">
                  <c:v>0</c:v>
                </c:pt>
                <c:pt idx="8550">
                  <c:v>0</c:v>
                </c:pt>
                <c:pt idx="8551">
                  <c:v>29.049747101614461</c:v>
                </c:pt>
                <c:pt idx="8552">
                  <c:v>53.901683649113444</c:v>
                </c:pt>
                <c:pt idx="8553">
                  <c:v>72.15485276017381</c:v>
                </c:pt>
                <c:pt idx="8554">
                  <c:v>83.275172839708432</c:v>
                </c:pt>
                <c:pt idx="8555">
                  <c:v>86.939642470297201</c:v>
                </c:pt>
                <c:pt idx="8556">
                  <c:v>83.064221070778331</c:v>
                </c:pt>
                <c:pt idx="8557">
                  <c:v>71.824380393057879</c:v>
                </c:pt>
                <c:pt idx="8558">
                  <c:v>53.591085301970793</c:v>
                </c:pt>
                <c:pt idx="8559">
                  <c:v>28.879083670868305</c:v>
                </c:pt>
                <c:pt idx="8560">
                  <c:v>0</c:v>
                </c:pt>
                <c:pt idx="8561">
                  <c:v>0</c:v>
                </c:pt>
                <c:pt idx="8562">
                  <c:v>0</c:v>
                </c:pt>
                <c:pt idx="8563">
                  <c:v>0</c:v>
                </c:pt>
                <c:pt idx="8564">
                  <c:v>0</c:v>
                </c:pt>
                <c:pt idx="8565">
                  <c:v>0</c:v>
                </c:pt>
                <c:pt idx="8566">
                  <c:v>0</c:v>
                </c:pt>
                <c:pt idx="8567">
                  <c:v>0</c:v>
                </c:pt>
                <c:pt idx="8568">
                  <c:v>0</c:v>
                </c:pt>
                <c:pt idx="8569">
                  <c:v>0</c:v>
                </c:pt>
                <c:pt idx="8570">
                  <c:v>0</c:v>
                </c:pt>
                <c:pt idx="8571">
                  <c:v>0</c:v>
                </c:pt>
                <c:pt idx="8572">
                  <c:v>0</c:v>
                </c:pt>
                <c:pt idx="8573">
                  <c:v>0</c:v>
                </c:pt>
                <c:pt idx="8574">
                  <c:v>0</c:v>
                </c:pt>
                <c:pt idx="8575">
                  <c:v>14.565708845628054</c:v>
                </c:pt>
                <c:pt idx="8576">
                  <c:v>30.032534173966614</c:v>
                </c:pt>
                <c:pt idx="8577">
                  <c:v>41.52084766706453</c:v>
                </c:pt>
                <c:pt idx="8578">
                  <c:v>48.549598094208932</c:v>
                </c:pt>
                <c:pt idx="8579">
                  <c:v>50.84200018139822</c:v>
                </c:pt>
                <c:pt idx="8580">
                  <c:v>48.338190511060176</c:v>
                </c:pt>
                <c:pt idx="8581">
                  <c:v>41.193697234068608</c:v>
                </c:pt>
                <c:pt idx="8582">
                  <c:v>29.73420502602978</c:v>
                </c:pt>
                <c:pt idx="8583">
                  <c:v>14.417699547869343</c:v>
                </c:pt>
                <c:pt idx="8584">
                  <c:v>0</c:v>
                </c:pt>
                <c:pt idx="8585">
                  <c:v>0</c:v>
                </c:pt>
                <c:pt idx="8586">
                  <c:v>0</c:v>
                </c:pt>
                <c:pt idx="8587">
                  <c:v>0</c:v>
                </c:pt>
                <c:pt idx="8588">
                  <c:v>0</c:v>
                </c:pt>
                <c:pt idx="8589">
                  <c:v>0</c:v>
                </c:pt>
                <c:pt idx="8590">
                  <c:v>0</c:v>
                </c:pt>
                <c:pt idx="8591">
                  <c:v>0</c:v>
                </c:pt>
                <c:pt idx="8592">
                  <c:v>0</c:v>
                </c:pt>
                <c:pt idx="8593">
                  <c:v>0</c:v>
                </c:pt>
                <c:pt idx="8594">
                  <c:v>0</c:v>
                </c:pt>
                <c:pt idx="8595">
                  <c:v>0</c:v>
                </c:pt>
                <c:pt idx="8596">
                  <c:v>0</c:v>
                </c:pt>
                <c:pt idx="8597">
                  <c:v>0</c:v>
                </c:pt>
                <c:pt idx="8598">
                  <c:v>0</c:v>
                </c:pt>
                <c:pt idx="8599">
                  <c:v>60.473566109205834</c:v>
                </c:pt>
                <c:pt idx="8600">
                  <c:v>101.67606203139415</c:v>
                </c:pt>
                <c:pt idx="8601">
                  <c:v>130.94037950853956</c:v>
                </c:pt>
                <c:pt idx="8602">
                  <c:v>148.03079333012974</c:v>
                </c:pt>
                <c:pt idx="8603">
                  <c:v>153.02384810104837</c:v>
                </c:pt>
                <c:pt idx="8604">
                  <c:v>146.22920626167786</c:v>
                </c:pt>
                <c:pt idx="8605">
                  <c:v>128.08119628628941</c:v>
                </c:pt>
                <c:pt idx="8606">
                  <c:v>98.905408158312767</c:v>
                </c:pt>
                <c:pt idx="8607">
                  <c:v>58.806424817448139</c:v>
                </c:pt>
                <c:pt idx="8608">
                  <c:v>0</c:v>
                </c:pt>
                <c:pt idx="8609">
                  <c:v>0</c:v>
                </c:pt>
                <c:pt idx="8610">
                  <c:v>0</c:v>
                </c:pt>
                <c:pt idx="8611">
                  <c:v>0</c:v>
                </c:pt>
                <c:pt idx="8612">
                  <c:v>0</c:v>
                </c:pt>
                <c:pt idx="8613">
                  <c:v>0</c:v>
                </c:pt>
                <c:pt idx="8614">
                  <c:v>0</c:v>
                </c:pt>
                <c:pt idx="8615">
                  <c:v>0</c:v>
                </c:pt>
                <c:pt idx="8616">
                  <c:v>0</c:v>
                </c:pt>
                <c:pt idx="8617">
                  <c:v>0</c:v>
                </c:pt>
                <c:pt idx="8618">
                  <c:v>0</c:v>
                </c:pt>
                <c:pt idx="8619">
                  <c:v>0</c:v>
                </c:pt>
                <c:pt idx="8620">
                  <c:v>0</c:v>
                </c:pt>
                <c:pt idx="8621">
                  <c:v>0</c:v>
                </c:pt>
                <c:pt idx="8622">
                  <c:v>0</c:v>
                </c:pt>
                <c:pt idx="8623">
                  <c:v>67.787606157616125</c:v>
                </c:pt>
                <c:pt idx="8624">
                  <c:v>111.99363685946348</c:v>
                </c:pt>
                <c:pt idx="8625">
                  <c:v>143.22923309404234</c:v>
                </c:pt>
                <c:pt idx="8626">
                  <c:v>161.4238135450862</c:v>
                </c:pt>
                <c:pt idx="8627">
                  <c:v>166.75688096255843</c:v>
                </c:pt>
                <c:pt idx="8628">
                  <c:v>159.57524857748555</c:v>
                </c:pt>
                <c:pt idx="8629">
                  <c:v>140.28817339571538</c:v>
                </c:pt>
                <c:pt idx="8630">
                  <c:v>109.12733091819889</c:v>
                </c:pt>
                <c:pt idx="8631">
                  <c:v>66.03560521244188</c:v>
                </c:pt>
                <c:pt idx="8632">
                  <c:v>0</c:v>
                </c:pt>
                <c:pt idx="8633">
                  <c:v>0</c:v>
                </c:pt>
                <c:pt idx="8634">
                  <c:v>0</c:v>
                </c:pt>
                <c:pt idx="8635">
                  <c:v>0</c:v>
                </c:pt>
                <c:pt idx="8636">
                  <c:v>0</c:v>
                </c:pt>
                <c:pt idx="8637">
                  <c:v>0</c:v>
                </c:pt>
                <c:pt idx="8638">
                  <c:v>0</c:v>
                </c:pt>
                <c:pt idx="8639">
                  <c:v>0</c:v>
                </c:pt>
                <c:pt idx="8640">
                  <c:v>0</c:v>
                </c:pt>
                <c:pt idx="8641">
                  <c:v>0</c:v>
                </c:pt>
                <c:pt idx="8642">
                  <c:v>0</c:v>
                </c:pt>
                <c:pt idx="8643">
                  <c:v>0</c:v>
                </c:pt>
                <c:pt idx="8644">
                  <c:v>0</c:v>
                </c:pt>
                <c:pt idx="8645">
                  <c:v>0</c:v>
                </c:pt>
                <c:pt idx="8646">
                  <c:v>0</c:v>
                </c:pt>
                <c:pt idx="8647">
                  <c:v>14.865743435885124</c:v>
                </c:pt>
                <c:pt idx="8648">
                  <c:v>30.24554383938851</c:v>
                </c:pt>
                <c:pt idx="8649">
                  <c:v>41.610874513664371</c:v>
                </c:pt>
                <c:pt idx="8650">
                  <c:v>48.503945242286441</c:v>
                </c:pt>
                <c:pt idx="8651">
                  <c:v>50.687381069810485</c:v>
                </c:pt>
                <c:pt idx="8652">
                  <c:v>48.142809904916056</c:v>
                </c:pt>
                <c:pt idx="8653">
                  <c:v>41.05116299101649</c:v>
                </c:pt>
                <c:pt idx="8654">
                  <c:v>29.733217916555176</c:v>
                </c:pt>
                <c:pt idx="8655">
                  <c:v>14.608256989450881</c:v>
                </c:pt>
                <c:pt idx="8656">
                  <c:v>0</c:v>
                </c:pt>
                <c:pt idx="8657">
                  <c:v>0</c:v>
                </c:pt>
                <c:pt idx="8658">
                  <c:v>0</c:v>
                </c:pt>
                <c:pt idx="8659">
                  <c:v>0</c:v>
                </c:pt>
                <c:pt idx="8660">
                  <c:v>0</c:v>
                </c:pt>
                <c:pt idx="8661">
                  <c:v>0</c:v>
                </c:pt>
                <c:pt idx="8662">
                  <c:v>0</c:v>
                </c:pt>
                <c:pt idx="8663">
                  <c:v>0</c:v>
                </c:pt>
                <c:pt idx="8664">
                  <c:v>0</c:v>
                </c:pt>
                <c:pt idx="8665">
                  <c:v>0</c:v>
                </c:pt>
                <c:pt idx="8666">
                  <c:v>0</c:v>
                </c:pt>
                <c:pt idx="8667">
                  <c:v>0</c:v>
                </c:pt>
                <c:pt idx="8668">
                  <c:v>0</c:v>
                </c:pt>
                <c:pt idx="8669">
                  <c:v>0</c:v>
                </c:pt>
                <c:pt idx="8670">
                  <c:v>0</c:v>
                </c:pt>
                <c:pt idx="8671">
                  <c:v>6.2110400920576527</c:v>
                </c:pt>
                <c:pt idx="8672">
                  <c:v>14.538537872537665</c:v>
                </c:pt>
                <c:pt idx="8673">
                  <c:v>20.747639626826707</c:v>
                </c:pt>
                <c:pt idx="8674">
                  <c:v>24.519265941527372</c:v>
                </c:pt>
                <c:pt idx="8675">
                  <c:v>25.694049865976325</c:v>
                </c:pt>
                <c:pt idx="8676">
                  <c:v>24.266070126906438</c:v>
                </c:pt>
                <c:pt idx="8677">
                  <c:v>20.360602008923308</c:v>
                </c:pt>
                <c:pt idx="8678">
                  <c:v>14.196614337009454</c:v>
                </c:pt>
                <c:pt idx="8679">
                  <c:v>6.0613007784086461</c:v>
                </c:pt>
                <c:pt idx="8680">
                  <c:v>0</c:v>
                </c:pt>
                <c:pt idx="8681">
                  <c:v>0</c:v>
                </c:pt>
                <c:pt idx="8682">
                  <c:v>0</c:v>
                </c:pt>
                <c:pt idx="8683">
                  <c:v>0</c:v>
                </c:pt>
                <c:pt idx="8684">
                  <c:v>0</c:v>
                </c:pt>
                <c:pt idx="8685">
                  <c:v>0</c:v>
                </c:pt>
                <c:pt idx="8686">
                  <c:v>0</c:v>
                </c:pt>
                <c:pt idx="8687">
                  <c:v>0</c:v>
                </c:pt>
                <c:pt idx="8688">
                  <c:v>0</c:v>
                </c:pt>
                <c:pt idx="8689">
                  <c:v>0</c:v>
                </c:pt>
                <c:pt idx="8690">
                  <c:v>0</c:v>
                </c:pt>
                <c:pt idx="8691">
                  <c:v>0</c:v>
                </c:pt>
                <c:pt idx="8692">
                  <c:v>0</c:v>
                </c:pt>
                <c:pt idx="8693">
                  <c:v>0</c:v>
                </c:pt>
                <c:pt idx="8694">
                  <c:v>0</c:v>
                </c:pt>
                <c:pt idx="8695">
                  <c:v>4.5649069762804055</c:v>
                </c:pt>
                <c:pt idx="8696">
                  <c:v>11.209670920344269</c:v>
                </c:pt>
                <c:pt idx="8697">
                  <c:v>16.212621771717341</c:v>
                </c:pt>
                <c:pt idx="8698">
                  <c:v>19.301564749858439</c:v>
                </c:pt>
                <c:pt idx="8699">
                  <c:v>20.317441639421897</c:v>
                </c:pt>
                <c:pt idx="8700">
                  <c:v>19.220930238436022</c:v>
                </c:pt>
                <c:pt idx="8701">
                  <c:v>16.089845036262339</c:v>
                </c:pt>
                <c:pt idx="8702">
                  <c:v>11.102332115159628</c:v>
                </c:pt>
                <c:pt idx="8703">
                  <c:v>4.5200058859980308</c:v>
                </c:pt>
                <c:pt idx="8704">
                  <c:v>0</c:v>
                </c:pt>
                <c:pt idx="8705">
                  <c:v>0</c:v>
                </c:pt>
                <c:pt idx="8706">
                  <c:v>0</c:v>
                </c:pt>
                <c:pt idx="8707">
                  <c:v>0</c:v>
                </c:pt>
                <c:pt idx="8708">
                  <c:v>0</c:v>
                </c:pt>
                <c:pt idx="8709">
                  <c:v>0</c:v>
                </c:pt>
                <c:pt idx="8710">
                  <c:v>0</c:v>
                </c:pt>
                <c:pt idx="8711">
                  <c:v>0</c:v>
                </c:pt>
                <c:pt idx="8712">
                  <c:v>0</c:v>
                </c:pt>
                <c:pt idx="8713">
                  <c:v>0</c:v>
                </c:pt>
                <c:pt idx="8714">
                  <c:v>0</c:v>
                </c:pt>
                <c:pt idx="8715">
                  <c:v>0</c:v>
                </c:pt>
                <c:pt idx="8716">
                  <c:v>0</c:v>
                </c:pt>
                <c:pt idx="8717">
                  <c:v>0</c:v>
                </c:pt>
                <c:pt idx="8718">
                  <c:v>0</c:v>
                </c:pt>
                <c:pt idx="8719">
                  <c:v>5.708716042458744</c:v>
                </c:pt>
                <c:pt idx="8720">
                  <c:v>13.487179456115257</c:v>
                </c:pt>
                <c:pt idx="8721">
                  <c:v>19.307376595556619</c:v>
                </c:pt>
                <c:pt idx="8722">
                  <c:v>22.864447815300167</c:v>
                </c:pt>
                <c:pt idx="8723">
                  <c:v>23.995961710673406</c:v>
                </c:pt>
                <c:pt idx="8724">
                  <c:v>22.681289936123274</c:v>
                </c:pt>
                <c:pt idx="8725">
                  <c:v>19.027558591545532</c:v>
                </c:pt>
                <c:pt idx="8726">
                  <c:v>13.240380966590887</c:v>
                </c:pt>
                <c:pt idx="8727">
                  <c:v>5.6014785601215458</c:v>
                </c:pt>
                <c:pt idx="8728">
                  <c:v>0</c:v>
                </c:pt>
                <c:pt idx="8729">
                  <c:v>0</c:v>
                </c:pt>
                <c:pt idx="8730">
                  <c:v>0</c:v>
                </c:pt>
                <c:pt idx="8731">
                  <c:v>0</c:v>
                </c:pt>
                <c:pt idx="8732">
                  <c:v>0</c:v>
                </c:pt>
                <c:pt idx="8733">
                  <c:v>0</c:v>
                </c:pt>
                <c:pt idx="8734">
                  <c:v>0</c:v>
                </c:pt>
                <c:pt idx="8735">
                  <c:v>0</c:v>
                </c:pt>
                <c:pt idx="8736">
                  <c:v>0</c:v>
                </c:pt>
                <c:pt idx="8737">
                  <c:v>0</c:v>
                </c:pt>
                <c:pt idx="8738">
                  <c:v>0</c:v>
                </c:pt>
                <c:pt idx="8739">
                  <c:v>0</c:v>
                </c:pt>
                <c:pt idx="8740">
                  <c:v>0</c:v>
                </c:pt>
                <c:pt idx="8741">
                  <c:v>0</c:v>
                </c:pt>
                <c:pt idx="8742">
                  <c:v>0</c:v>
                </c:pt>
                <c:pt idx="8743">
                  <c:v>31.21874439613844</c:v>
                </c:pt>
                <c:pt idx="8744">
                  <c:v>56.812910902870073</c:v>
                </c:pt>
                <c:pt idx="8745">
                  <c:v>75.434626913771112</c:v>
                </c:pt>
                <c:pt idx="8746">
                  <c:v>86.596660875813129</c:v>
                </c:pt>
                <c:pt idx="8747">
                  <c:v>90.077017120979974</c:v>
                </c:pt>
                <c:pt idx="8748">
                  <c:v>85.910078466336202</c:v>
                </c:pt>
                <c:pt idx="8749">
                  <c:v>74.355805137775775</c:v>
                </c:pt>
                <c:pt idx="8750">
                  <c:v>55.791925409642047</c:v>
                </c:pt>
                <c:pt idx="8751">
                  <c:v>30.646404125358838</c:v>
                </c:pt>
                <c:pt idx="8752">
                  <c:v>0</c:v>
                </c:pt>
                <c:pt idx="8753">
                  <c:v>0</c:v>
                </c:pt>
                <c:pt idx="8754">
                  <c:v>0</c:v>
                </c:pt>
                <c:pt idx="8755">
                  <c:v>0</c:v>
                </c:pt>
                <c:pt idx="8756">
                  <c:v>0</c:v>
                </c:pt>
                <c:pt idx="8757">
                  <c:v>0</c:v>
                </c:pt>
                <c:pt idx="8758">
                  <c:v>0</c:v>
                </c:pt>
                <c:pt idx="8759">
                  <c:v>0</c:v>
                </c:pt>
              </c:numCache>
            </c:numRef>
          </c:val>
        </c:ser>
        <c:marker val="1"/>
        <c:axId val="35594624"/>
        <c:axId val="35596160"/>
      </c:lineChart>
      <c:catAx>
        <c:axId val="35594624"/>
        <c:scaling>
          <c:orientation val="minMax"/>
        </c:scaling>
        <c:axPos val="b"/>
        <c:numFmt formatCode="General" sourceLinked="1"/>
        <c:tickLblPos val="nextTo"/>
        <c:crossAx val="35596160"/>
        <c:crosses val="autoZero"/>
        <c:auto val="1"/>
        <c:lblAlgn val="ctr"/>
        <c:lblOffset val="100"/>
      </c:catAx>
      <c:valAx>
        <c:axId val="35596160"/>
        <c:scaling>
          <c:orientation val="minMax"/>
        </c:scaling>
        <c:axPos val="l"/>
        <c:majorGridlines/>
        <c:numFmt formatCode="General" sourceLinked="1"/>
        <c:tickLblPos val="nextTo"/>
        <c:crossAx val="3559462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8"/>
  <c:chart>
    <c:title>
      <c:tx>
        <c:rich>
          <a:bodyPr/>
          <a:lstStyle/>
          <a:p>
            <a:pPr>
              <a:defRPr/>
            </a:pPr>
            <a:r>
              <a:rPr lang="en-US"/>
              <a:t>Proizvodnj</a:t>
            </a:r>
            <a:r>
              <a:rPr lang="sl-SI"/>
              <a:t>a</a:t>
            </a:r>
            <a:r>
              <a:rPr lang="en-US"/>
              <a:t> elektri</a:t>
            </a:r>
            <a:r>
              <a:rPr lang="sl-SI"/>
              <a:t>č</a:t>
            </a:r>
            <a:r>
              <a:rPr lang="en-US"/>
              <a:t>ne energije po mesecima</a:t>
            </a:r>
          </a:p>
        </c:rich>
      </c:tx>
      <c:layout>
        <c:manualLayout>
          <c:xMode val="edge"/>
          <c:yMode val="edge"/>
          <c:x val="3.7972222222222241E-2"/>
          <c:y val="5.5555555555555532E-2"/>
        </c:manualLayout>
      </c:layout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v>Proizvodjnnje elektricne energije po mesecima</c:v>
          </c:tx>
          <c:cat>
            <c:strRef>
              <c:f>Sheet1!$N$8:$N$19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Mart</c:v>
                </c:pt>
                <c:pt idx="3">
                  <c:v>April</c:v>
                </c:pt>
                <c:pt idx="4">
                  <c:v>Maj</c:v>
                </c:pt>
                <c:pt idx="5">
                  <c:v>Jun</c:v>
                </c:pt>
                <c:pt idx="6">
                  <c:v>Jul</c:v>
                </c:pt>
                <c:pt idx="7">
                  <c:v>Avgust</c:v>
                </c:pt>
                <c:pt idx="8">
                  <c:v>Septembar</c:v>
                </c:pt>
                <c:pt idx="9">
                  <c:v>Oktobar</c:v>
                </c:pt>
                <c:pt idx="10">
                  <c:v>Novembar</c:v>
                </c:pt>
                <c:pt idx="11">
                  <c:v>Decembar</c:v>
                </c:pt>
              </c:strCache>
            </c:strRef>
          </c:cat>
          <c:val>
            <c:numRef>
              <c:f>Sheet1!$O$8:$O$19</c:f>
              <c:numCache>
                <c:formatCode>General</c:formatCode>
                <c:ptCount val="12"/>
                <c:pt idx="0">
                  <c:v>21970.22116524215</c:v>
                </c:pt>
                <c:pt idx="1">
                  <c:v>22865.707085000133</c:v>
                </c:pt>
                <c:pt idx="2">
                  <c:v>31975.843330130985</c:v>
                </c:pt>
                <c:pt idx="3">
                  <c:v>34808.119199762572</c:v>
                </c:pt>
                <c:pt idx="4">
                  <c:v>43696.537762832508</c:v>
                </c:pt>
                <c:pt idx="5">
                  <c:v>40478.43782778192</c:v>
                </c:pt>
                <c:pt idx="6">
                  <c:v>38434.169920306158</c:v>
                </c:pt>
                <c:pt idx="7">
                  <c:v>41612.531662628062</c:v>
                </c:pt>
                <c:pt idx="8">
                  <c:v>25106.710873355245</c:v>
                </c:pt>
                <c:pt idx="9">
                  <c:v>25836.218555152129</c:v>
                </c:pt>
                <c:pt idx="10">
                  <c:v>18856.533707442853</c:v>
                </c:pt>
                <c:pt idx="11">
                  <c:v>17884.940339755154</c:v>
                </c:pt>
              </c:numCache>
            </c:numRef>
          </c:val>
        </c:ser>
        <c:shape val="box"/>
        <c:axId val="35484800"/>
        <c:axId val="35631488"/>
        <c:axId val="0"/>
      </c:bar3DChart>
      <c:catAx>
        <c:axId val="35484800"/>
        <c:scaling>
          <c:orientation val="minMax"/>
        </c:scaling>
        <c:axPos val="b"/>
        <c:numFmt formatCode="General" sourceLinked="1"/>
        <c:tickLblPos val="nextTo"/>
        <c:crossAx val="35631488"/>
        <c:crosses val="autoZero"/>
        <c:auto val="1"/>
        <c:lblAlgn val="ctr"/>
        <c:lblOffset val="100"/>
      </c:catAx>
      <c:valAx>
        <c:axId val="35631488"/>
        <c:scaling>
          <c:orientation val="minMax"/>
        </c:scaling>
        <c:axPos val="l"/>
        <c:majorGridlines/>
        <c:numFmt formatCode="General" sourceLinked="1"/>
        <c:tickLblPos val="nextTo"/>
        <c:crossAx val="354848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Ukupna dobit posle n-te godine</c:v>
          </c:tx>
          <c:val>
            <c:numRef>
              <c:f>Sheet1!$L$10:$L$29</c:f>
              <c:numCache>
                <c:formatCode>General</c:formatCode>
                <c:ptCount val="20"/>
                <c:pt idx="0">
                  <c:v>12667.761615040114</c:v>
                </c:pt>
                <c:pt idx="1">
                  <c:v>24962.94200610846</c:v>
                </c:pt>
                <c:pt idx="2">
                  <c:v>36895.28185879907</c:v>
                </c:pt>
                <c:pt idx="3">
                  <c:v>48474.283116412007</c:v>
                </c:pt>
                <c:pt idx="4">
                  <c:v>59709.214597419101</c:v>
                </c:pt>
                <c:pt idx="5">
                  <c:v>70609.117484425573</c:v>
                </c:pt>
                <c:pt idx="6">
                  <c:v>81182.810687507183</c:v>
                </c:pt>
                <c:pt idx="7">
                  <c:v>91438.896084739041</c:v>
                </c:pt>
                <c:pt idx="8">
                  <c:v>101385.76364267</c:v>
                </c:pt>
                <c:pt idx="9">
                  <c:v>111031.59641943595</c:v>
                </c:pt>
                <c:pt idx="10">
                  <c:v>120384.37545314568</c:v>
                </c:pt>
                <c:pt idx="11">
                  <c:v>129451.8845381148</c:v>
                </c:pt>
                <c:pt idx="12">
                  <c:v>138241.71489146666</c:v>
                </c:pt>
                <c:pt idx="13">
                  <c:v>146761.26971256305</c:v>
                </c:pt>
                <c:pt idx="14">
                  <c:v>155017.76863767338</c:v>
                </c:pt>
                <c:pt idx="15">
                  <c:v>163018.25209223764</c:v>
                </c:pt>
                <c:pt idx="16">
                  <c:v>170769.58554302654</c:v>
                </c:pt>
                <c:pt idx="17">
                  <c:v>178278.46365245088</c:v>
                </c:pt>
                <c:pt idx="18">
                  <c:v>185551.41433722287</c:v>
                </c:pt>
                <c:pt idx="19">
                  <c:v>192594.80273352287</c:v>
                </c:pt>
              </c:numCache>
            </c:numRef>
          </c:val>
        </c:ser>
        <c:ser>
          <c:idx val="1"/>
          <c:order val="1"/>
          <c:tx>
            <c:v>Investicija + odrzavanje</c:v>
          </c:tx>
          <c:val>
            <c:numRef>
              <c:f>Sheet1!$O$10:$O$29</c:f>
              <c:numCache>
                <c:formatCode>General</c:formatCode>
                <c:ptCount val="20"/>
                <c:pt idx="0">
                  <c:v>53756.332266275756</c:v>
                </c:pt>
                <c:pt idx="1">
                  <c:v>54013.416590839486</c:v>
                </c:pt>
                <c:pt idx="2">
                  <c:v>54265.460046294123</c:v>
                </c:pt>
                <c:pt idx="3">
                  <c:v>54512.56147321043</c:v>
                </c:pt>
                <c:pt idx="4">
                  <c:v>54754.817774108771</c:v>
                </c:pt>
                <c:pt idx="5">
                  <c:v>54992.323951460094</c:v>
                </c:pt>
                <c:pt idx="6">
                  <c:v>55225.173144941771</c:v>
                </c:pt>
                <c:pt idx="7">
                  <c:v>55453.45666796303</c:v>
                </c:pt>
                <c:pt idx="8">
                  <c:v>55677.264043474068</c:v>
                </c:pt>
                <c:pt idx="9">
                  <c:v>55896.683039073127</c:v>
                </c:pt>
                <c:pt idx="10">
                  <c:v>56111.799701425145</c:v>
                </c:pt>
                <c:pt idx="11">
                  <c:v>56322.698390005549</c:v>
                </c:pt>
                <c:pt idx="12">
                  <c:v>56529.461810182424</c:v>
                </c:pt>
                <c:pt idx="13">
                  <c:v>56732.171045649942</c:v>
                </c:pt>
                <c:pt idx="14">
                  <c:v>56930.905590225942</c:v>
                </c:pt>
                <c:pt idx="15">
                  <c:v>57125.743379025938</c:v>
                </c:pt>
                <c:pt idx="16">
                  <c:v>57316.760819025942</c:v>
                </c:pt>
                <c:pt idx="17">
                  <c:v>57504.032819025939</c:v>
                </c:pt>
                <c:pt idx="18">
                  <c:v>57687.632819025937</c:v>
                </c:pt>
                <c:pt idx="19">
                  <c:v>57867.632819025937</c:v>
                </c:pt>
              </c:numCache>
            </c:numRef>
          </c:val>
        </c:ser>
        <c:shape val="box"/>
        <c:axId val="79799424"/>
        <c:axId val="79800960"/>
        <c:axId val="0"/>
      </c:bar3DChart>
      <c:catAx>
        <c:axId val="79799424"/>
        <c:scaling>
          <c:orientation val="minMax"/>
        </c:scaling>
        <c:axPos val="b"/>
        <c:tickLblPos val="nextTo"/>
        <c:crossAx val="79800960"/>
        <c:crosses val="autoZero"/>
        <c:auto val="1"/>
        <c:lblAlgn val="ctr"/>
        <c:lblOffset val="100"/>
      </c:catAx>
      <c:valAx>
        <c:axId val="79800960"/>
        <c:scaling>
          <c:orientation val="minMax"/>
        </c:scaling>
        <c:axPos val="l"/>
        <c:majorGridlines/>
        <c:numFmt formatCode="General" sourceLinked="1"/>
        <c:tickLblPos val="nextTo"/>
        <c:crossAx val="79799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602127417688697"/>
          <c:y val="0.36034339457567827"/>
          <c:w val="0.30397872582311425"/>
          <c:h val="0.27931321084864413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6"/>
  <c:chart>
    <c:title>
      <c:layout>
        <c:manualLayout>
          <c:xMode val="edge"/>
          <c:yMode val="edge"/>
          <c:x val="0.10675474459923286"/>
          <c:y val="1.4184397163120564E-2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0.14944175247324862"/>
          <c:y val="0.18089825208019231"/>
          <c:w val="0.65091232586311332"/>
          <c:h val="0.62492014296085363"/>
        </c:manualLayout>
      </c:layout>
      <c:bar3DChart>
        <c:barDir val="col"/>
        <c:grouping val="clustered"/>
        <c:ser>
          <c:idx val="0"/>
          <c:order val="0"/>
          <c:tx>
            <c:v>Poredjenje energije proizvedene u junu</c:v>
          </c:tx>
          <c:cat>
            <c:strRef>
              <c:f>Sheet1!$M$5:$N$5</c:f>
              <c:strCache>
                <c:ptCount val="2"/>
                <c:pt idx="0">
                  <c:v>Jun nagib 35 stepeni</c:v>
                </c:pt>
                <c:pt idx="1">
                  <c:v>Jun nagib 0 stepeni</c:v>
                </c:pt>
              </c:strCache>
            </c:strRef>
          </c:cat>
          <c:val>
            <c:numRef>
              <c:f>Sheet1!$M$6:$N$6</c:f>
              <c:numCache>
                <c:formatCode>General</c:formatCode>
                <c:ptCount val="2"/>
                <c:pt idx="0">
                  <c:v>40478.43782778192</c:v>
                </c:pt>
                <c:pt idx="1">
                  <c:v>45726.149212299402</c:v>
                </c:pt>
              </c:numCache>
            </c:numRef>
          </c:val>
        </c:ser>
        <c:gapWidth val="30"/>
        <c:gapDepth val="80"/>
        <c:shape val="box"/>
        <c:axId val="38265600"/>
        <c:axId val="38398592"/>
        <c:axId val="0"/>
      </c:bar3DChart>
      <c:catAx>
        <c:axId val="38265600"/>
        <c:scaling>
          <c:orientation val="minMax"/>
        </c:scaling>
        <c:axPos val="b"/>
        <c:tickLblPos val="nextTo"/>
        <c:crossAx val="38398592"/>
        <c:crosses val="autoZero"/>
        <c:auto val="1"/>
        <c:lblAlgn val="ctr"/>
        <c:lblOffset val="100"/>
      </c:catAx>
      <c:valAx>
        <c:axId val="38398592"/>
        <c:scaling>
          <c:orientation val="minMax"/>
          <c:min val="0"/>
        </c:scaling>
        <c:axPos val="l"/>
        <c:majorGridlines/>
        <c:numFmt formatCode="General" sourceLinked="1"/>
        <c:tickLblPos val="nextTo"/>
        <c:crossAx val="38265600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0229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02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38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197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4324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494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488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2427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970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1613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7593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84E3C-E143-4C55-8880-3BAB4E9C86B9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9A452-C64E-427B-B131-1BB3DAF693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9621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711" y="990600"/>
            <a:ext cx="861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4800" dirty="0" smtClean="0">
                <a:solidFill>
                  <a:schemeClr val="bg1"/>
                </a:solidFill>
              </a:rPr>
              <a:t>Specijalne električne instalacije</a:t>
            </a:r>
          </a:p>
          <a:p>
            <a:pPr algn="ctr"/>
            <a:r>
              <a:rPr lang="sr-Latn-RS" sz="4800" dirty="0" smtClean="0">
                <a:solidFill>
                  <a:schemeClr val="bg1"/>
                </a:solidFill>
              </a:rPr>
              <a:t>l  domaći zadatak</a:t>
            </a:r>
          </a:p>
          <a:p>
            <a:pPr algn="ctr"/>
            <a:r>
              <a:rPr lang="sr-Latn-RS" sz="4800" dirty="0" smtClean="0">
                <a:solidFill>
                  <a:schemeClr val="bg1"/>
                </a:solidFill>
              </a:rPr>
              <a:t>Grupa 8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11" y="4343400"/>
            <a:ext cx="87274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dirty="0" smtClean="0">
                <a:solidFill>
                  <a:schemeClr val="bg1"/>
                </a:solidFill>
              </a:rPr>
              <a:t>Mentor  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sr-Latn-RS" dirty="0" smtClean="0">
                <a:solidFill>
                  <a:schemeClr val="bg1"/>
                </a:solidFill>
              </a:rPr>
              <a:t> prof Dr. Zoran Radaković</a:t>
            </a:r>
          </a:p>
          <a:p>
            <a:pPr algn="r"/>
            <a:endParaRPr lang="sr-Latn-RS" dirty="0">
              <a:solidFill>
                <a:schemeClr val="bg1"/>
              </a:solidFill>
            </a:endParaRPr>
          </a:p>
          <a:p>
            <a:pPr algn="r"/>
            <a:r>
              <a:rPr lang="sr-Latn-RS" dirty="0" smtClean="0">
                <a:solidFill>
                  <a:schemeClr val="bg1"/>
                </a:solidFill>
              </a:rPr>
              <a:t>Studenti  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sr-Latn-RS" dirty="0" smtClean="0">
                <a:solidFill>
                  <a:schemeClr val="bg1"/>
                </a:solidFill>
              </a:rPr>
              <a:t> Nika Pešić</a:t>
            </a:r>
          </a:p>
          <a:p>
            <a:pPr algn="r"/>
            <a:r>
              <a:rPr lang="sr-Latn-RS" dirty="0" smtClean="0">
                <a:solidFill>
                  <a:schemeClr val="bg1"/>
                </a:solidFill>
              </a:rPr>
              <a:t>                   Kristina Pjevčević</a:t>
            </a:r>
          </a:p>
          <a:p>
            <a:pPr algn="r"/>
            <a:r>
              <a:rPr lang="sr-Latn-RS" dirty="0">
                <a:solidFill>
                  <a:schemeClr val="bg1"/>
                </a:solidFill>
              </a:rPr>
              <a:t> </a:t>
            </a:r>
            <a:r>
              <a:rPr lang="sr-Latn-RS" dirty="0" smtClean="0">
                <a:solidFill>
                  <a:schemeClr val="bg1"/>
                </a:solidFill>
              </a:rPr>
              <a:t>                  Dušan Stojanović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39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Grafički prikaz proizvodnje električne energije panela po mesecima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500034" y="1785926"/>
          <a:ext cx="7715304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sr-Latn-RS" sz="1800" dirty="0" smtClean="0"/>
              <a:t>Prikaz troškova i dobiti fotonaponskog sistema u periodu od 20 </a:t>
            </a:r>
            <a:r>
              <a:rPr lang="sr-Latn-RS" sz="1800" dirty="0" smtClean="0"/>
              <a:t>godina</a:t>
            </a:r>
            <a:endParaRPr lang="en-US" sz="1800" dirty="0" smtClean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038718" y="1600198"/>
          <a:ext cx="5066564" cy="4525968"/>
        </p:xfrm>
        <a:graphic>
          <a:graphicData uri="http://schemas.openxmlformats.org/drawingml/2006/table">
            <a:tbl>
              <a:tblPr/>
              <a:tblGrid>
                <a:gridCol w="314303"/>
                <a:gridCol w="842332"/>
                <a:gridCol w="616034"/>
                <a:gridCol w="754327"/>
                <a:gridCol w="754327"/>
                <a:gridCol w="1181779"/>
                <a:gridCol w="603462"/>
              </a:tblGrid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god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Psum[Wh/god]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Dobit[€]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Investicija[€]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Feed in tarifa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Odrzavanje[€/god]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kamata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37806701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37806.701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8695.541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37428.63399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8608.586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37050.56698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8521.63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36672.49997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8434.675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36294.43296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8347.72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35916.36595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8260.764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35538.29894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8173.809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35160.23193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8086.853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34782.16492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7999.898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34404.09791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7912.943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34026.0309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7825.987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33647.96389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7739.032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33269.89688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7652.076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32891.82987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7565.121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32513.76286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7478.165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32135.69585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7391.21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31757.62884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7304.255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31379.56183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7217.299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31001.49482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7130.344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30623.42781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7043.388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1800" dirty="0" smtClean="0"/>
              <a:t>Prikaz troškova i dobiti fotonaponskog sistema u periodu od 20 </a:t>
            </a:r>
            <a:r>
              <a:rPr lang="sr-Latn-RS" sz="1800" dirty="0" smtClean="0"/>
              <a:t>godina svedeno na period eksploatacije od 20 godina</a:t>
            </a:r>
            <a:endParaRPr lang="en-US" sz="18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285720" y="1600198"/>
          <a:ext cx="8643998" cy="4525968"/>
        </p:xfrm>
        <a:graphic>
          <a:graphicData uri="http://schemas.openxmlformats.org/drawingml/2006/table">
            <a:tbl>
              <a:tblPr/>
              <a:tblGrid>
                <a:gridCol w="575498"/>
                <a:gridCol w="1571114"/>
                <a:gridCol w="1425288"/>
                <a:gridCol w="1636368"/>
                <a:gridCol w="3435730"/>
              </a:tblGrid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god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Dobit  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Investicije 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Odrzavanje 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Gubici investicija + odrzavanje [€]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53494.10626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12667.76162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262.2260111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53756.33227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24962.94201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519.3103356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54013.41659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36895.28186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771.3537911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54265.46005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48474.28312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1018.455218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54512.56147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59709.2146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1260.711519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54754.81777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70609.11748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1498.217696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54992.32395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81182.81069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1731.06689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55225.17314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91438.89608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1959.350413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55453.45667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101385.7636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2183.157788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55677.26404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111031.5964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2402.576784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55896.68304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120384.3755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2617.693446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56111.7997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129451.8845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2828.592135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56322.69839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138241.7149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3035.355555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56529.46181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146761.2697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3238.06479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56732.17105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155017.7686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3436.799335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56930.90559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163018.2521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3631.637124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57125.74338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170769.5855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3822.654564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57316.76082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178278.4637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4009.926564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57504.03282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185551.4143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4193.526564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57687.63282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192594.8027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4373.526564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57867.63282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Grafički prikaz rezultata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928662" y="1571612"/>
          <a:ext cx="724855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5929330"/>
            <a:ext cx="6004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Sa grafika se vidi da dati FN sistem isplati posle 5. godine</a:t>
            </a: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Sada razmatramo isplativost korišćenja  Fn sistemom koji ima automatsko podešavanje nagiba panela.</a:t>
            </a:r>
          </a:p>
          <a:p>
            <a:r>
              <a:rPr lang="sl-SI" dirty="0" smtClean="0"/>
              <a:t>Posmatramo jedan reprezentativan mesec npr. Jun sa optimalnim nagibom panela od 0°</a:t>
            </a:r>
          </a:p>
          <a:p>
            <a:endParaRPr lang="sl-SI" dirty="0" smtClean="0"/>
          </a:p>
          <a:p>
            <a:pPr>
              <a:buNone/>
            </a:pPr>
            <a:endParaRPr lang="sl-SI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Zavisnost</a:t>
            </a:r>
            <a:r>
              <a:rPr lang="en-US" sz="2400" dirty="0" smtClean="0"/>
              <a:t>  sun</a:t>
            </a:r>
            <a:r>
              <a:rPr lang="sr-Latn-RS" sz="2400" dirty="0" smtClean="0"/>
              <a:t>čeve iradijanse od nagiba solarnog modula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56" y="1912292"/>
            <a:ext cx="5992887" cy="3901778"/>
          </a:xfrm>
        </p:spPr>
      </p:pic>
    </p:spTree>
    <p:extLst>
      <p:ext uri="{BB962C8B-B14F-4D97-AF65-F5344CB8AC3E}">
        <p14:creationId xmlns="" xmlns:p14="http://schemas.microsoft.com/office/powerpoint/2010/main" val="21307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4414" y="571480"/>
          <a:ext cx="7286676" cy="928694"/>
        </p:xfrm>
        <a:graphic>
          <a:graphicData uri="http://schemas.openxmlformats.org/drawingml/2006/table">
            <a:tbl>
              <a:tblPr/>
              <a:tblGrid>
                <a:gridCol w="2459329"/>
                <a:gridCol w="2319318"/>
                <a:gridCol w="2508029"/>
              </a:tblGrid>
              <a:tr h="4234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nagib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35°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nagib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0°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Razlika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u </a:t>
                      </a:r>
                      <a:r>
                        <a:rPr lang="sl-SI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2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40478.43783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45726.14921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0.129642142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2143108" y="2357430"/>
          <a:ext cx="5000660" cy="393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r-Latn-RS" sz="9600" dirty="0" smtClean="0"/>
              <a:t>Hvala na pažnji!</a:t>
            </a:r>
            <a:endParaRPr lang="en-US" sz="9600" dirty="0"/>
          </a:p>
        </p:txBody>
      </p:sp>
    </p:spTree>
    <p:extLst>
      <p:ext uri="{BB962C8B-B14F-4D97-AF65-F5344CB8AC3E}">
        <p14:creationId xmlns="" xmlns:p14="http://schemas.microsoft.com/office/powerpoint/2010/main" val="74744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27888"/>
          </a:xfrm>
        </p:spPr>
        <p:txBody>
          <a:bodyPr>
            <a:noAutofit/>
          </a:bodyPr>
          <a:lstStyle/>
          <a:p>
            <a:r>
              <a:rPr lang="sr-Latn-RS" sz="3200" b="1" dirty="0" smtClean="0"/>
              <a:t>Proračun</a:t>
            </a:r>
            <a:r>
              <a:rPr lang="sr-Cyrl-CS" sz="3200" b="1" dirty="0" smtClean="0"/>
              <a:t> </a:t>
            </a:r>
            <a:r>
              <a:rPr lang="sr-Latn-RS" sz="3200" b="1" dirty="0" smtClean="0"/>
              <a:t>fotonaponski generisane električne energije</a:t>
            </a:r>
            <a:endParaRPr lang="en-US" sz="3200" b="1" dirty="0"/>
          </a:p>
        </p:txBody>
      </p:sp>
      <p:sp>
        <p:nvSpPr>
          <p:cNvPr id="42" name="Content Placeholder 4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19"/>
          </a:xfrm>
        </p:spPr>
        <p:txBody>
          <a:bodyPr>
            <a:noAutofit/>
          </a:bodyPr>
          <a:lstStyle/>
          <a:p>
            <a:pPr marL="0" indent="274320" algn="just">
              <a:spcBef>
                <a:spcPts val="0"/>
              </a:spcBef>
              <a:buNone/>
            </a:pPr>
            <a:r>
              <a:rPr lang="sr-Latn-RS" sz="2400" dirty="0" smtClean="0">
                <a:latin typeface="+mj-lt"/>
              </a:rPr>
              <a:t>Problem koji inženjer često mora da reši jeste predvidjanje električnih karakteristika i ponašanja solarnih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generatora za date informacije o generatoru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geografskom položaju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kao i lokalne vremenske prilike</a:t>
            </a:r>
            <a:r>
              <a:rPr lang="sr-Cyrl-CS" sz="2400" dirty="0" smtClean="0">
                <a:latin typeface="+mj-lt"/>
              </a:rPr>
              <a:t>. </a:t>
            </a:r>
            <a:r>
              <a:rPr lang="sr-Latn-RS" sz="2400" dirty="0" smtClean="0">
                <a:latin typeface="+mj-lt"/>
              </a:rPr>
              <a:t>Konkretno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to predstavlja osnovu za estimaciju isporučene električne energije generatora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što je kritičan korak u bilo kojoj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optimizaciji FN sistema</a:t>
            </a:r>
            <a:r>
              <a:rPr lang="sr-Cyrl-CS" sz="2400" dirty="0" smtClean="0">
                <a:latin typeface="+mj-lt"/>
              </a:rPr>
              <a:t>. </a:t>
            </a:r>
            <a:r>
              <a:rPr lang="sr-Latn-RS" sz="2400" dirty="0" smtClean="0">
                <a:latin typeface="+mj-lt"/>
              </a:rPr>
              <a:t>Ovo dovodi do pitanja uspostavljanja 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i usvajanja nominalnih vrednosti FN modula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pri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kojima se navode performanse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i ostale karakteristike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i definisanje metoda za izračunavanje karakteristika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pri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preovladjujućim uslovima</a:t>
            </a:r>
            <a:r>
              <a:rPr lang="sr-Cyrl-CS" sz="2400" dirty="0" smtClean="0">
                <a:latin typeface="+mj-lt"/>
              </a:rPr>
              <a:t> </a:t>
            </a:r>
            <a:r>
              <a:rPr lang="sr-Latn-RS" sz="2400" dirty="0" smtClean="0">
                <a:latin typeface="+mj-lt"/>
              </a:rPr>
              <a:t>kao što su solarna iradijansa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temperatura</a:t>
            </a:r>
            <a:r>
              <a:rPr lang="sr-Cyrl-CS" sz="2400" dirty="0" smtClean="0">
                <a:latin typeface="+mj-lt"/>
              </a:rPr>
              <a:t>, </a:t>
            </a:r>
            <a:r>
              <a:rPr lang="sr-Latn-RS" sz="2400" dirty="0" smtClean="0">
                <a:latin typeface="+mj-lt"/>
              </a:rPr>
              <a:t>brzina vetra itd</a:t>
            </a:r>
            <a:r>
              <a:rPr lang="sr-Cyrl-CS" sz="2400" dirty="0" smtClean="0">
                <a:latin typeface="+mj-lt"/>
              </a:rPr>
              <a:t>.</a:t>
            </a:r>
          </a:p>
          <a:p>
            <a:pPr marL="0" indent="274320" algn="just">
              <a:spcBef>
                <a:spcPts val="0"/>
              </a:spcBef>
              <a:buNone/>
            </a:pPr>
            <a:endParaRPr lang="en-US" sz="1800" dirty="0" smtClean="0">
              <a:latin typeface="+mj-lt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69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en-US" dirty="0" err="1" smtClean="0"/>
              <a:t>Da</a:t>
            </a:r>
            <a:r>
              <a:rPr lang="en-US" dirty="0" smtClean="0"/>
              <a:t> bi se </a:t>
            </a:r>
            <a:r>
              <a:rPr lang="en-US" dirty="0" err="1" smtClean="0"/>
              <a:t>elektri</a:t>
            </a:r>
            <a:r>
              <a:rPr lang="sr-Latn-RS" dirty="0" smtClean="0"/>
              <a:t>čna energija dobijena u fotonaponskim (FN) modulima mogla praktično iskoristiti neophodno je da uz FN module imamo i baterije akumulatora, kontrolere punjenja akumulatora i invertore, svi ti uredjaji čine FN sistem.</a:t>
            </a:r>
          </a:p>
          <a:p>
            <a:r>
              <a:rPr lang="sr-Latn-RS" dirty="0" smtClean="0"/>
              <a:t>Koji može da radi kao samostalni ili kao uredjaj povezan na mrežu.</a:t>
            </a:r>
          </a:p>
          <a:p>
            <a:r>
              <a:rPr lang="sr-Latn-RS" dirty="0" smtClean="0"/>
              <a:t>Samostalni mogu biti autonomni ili hibridni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rmAutofit fontScale="92500" lnSpcReduction="10000"/>
          </a:bodyPr>
          <a:lstStyle/>
          <a:p>
            <a:r>
              <a:rPr lang="sr-Latn-RS" dirty="0" smtClean="0"/>
              <a:t>Tradicionalno</a:t>
            </a:r>
            <a:r>
              <a:rPr lang="sr-Cyrl-CS" dirty="0" smtClean="0"/>
              <a:t>, </a:t>
            </a:r>
            <a:r>
              <a:rPr lang="sr-Latn-RS" dirty="0" smtClean="0"/>
              <a:t>FN</a:t>
            </a:r>
            <a:r>
              <a:rPr lang="sr-Cyrl-CS" dirty="0" smtClean="0"/>
              <a:t> </a:t>
            </a:r>
            <a:r>
              <a:rPr lang="sr-Latn-RS" dirty="0" smtClean="0"/>
              <a:t>moduli su klasifikovani u okviru tzv</a:t>
            </a:r>
            <a:r>
              <a:rPr lang="sr-Cyrl-CS" dirty="0" smtClean="0"/>
              <a:t>. </a:t>
            </a:r>
            <a:r>
              <a:rPr lang="sr-Latn-RS" dirty="0" smtClean="0"/>
              <a:t>Standardnih uslova ispitivanja</a:t>
            </a:r>
            <a:r>
              <a:rPr lang="sr-Cyrl-CS" dirty="0" smtClean="0"/>
              <a:t> (STC) (</a:t>
            </a:r>
            <a:r>
              <a:rPr lang="sr-Latn-RS" dirty="0" smtClean="0"/>
              <a:t>zračenje</a:t>
            </a:r>
            <a:r>
              <a:rPr lang="sr-Cyrl-CS" dirty="0" smtClean="0"/>
              <a:t>: 1000 W/m</a:t>
            </a:r>
            <a:r>
              <a:rPr lang="sr-Cyrl-CS" baseline="30000" dirty="0" smtClean="0"/>
              <a:t>2</a:t>
            </a:r>
            <a:r>
              <a:rPr lang="sr-Cyrl-CS" dirty="0" smtClean="0"/>
              <a:t>, </a:t>
            </a:r>
            <a:r>
              <a:rPr lang="sr-Latn-RS" dirty="0" smtClean="0"/>
              <a:t>spektar</a:t>
            </a:r>
            <a:r>
              <a:rPr lang="sr-Cyrl-CS" dirty="0" smtClean="0"/>
              <a:t>: АМ1.5 </a:t>
            </a:r>
            <a:r>
              <a:rPr lang="sr-Latn-RS" dirty="0" smtClean="0"/>
              <a:t>i temperatura ćelije</a:t>
            </a:r>
            <a:r>
              <a:rPr lang="sr-Cyrl-CS" dirty="0" smtClean="0"/>
              <a:t>: 25°C). </a:t>
            </a:r>
            <a:r>
              <a:rPr lang="sr-Latn-RS" dirty="0" smtClean="0"/>
              <a:t>Najčešći uobičajeni slučaj je</a:t>
            </a:r>
            <a:r>
              <a:rPr lang="sr-Cyrl-CS" dirty="0" smtClean="0"/>
              <a:t> </a:t>
            </a:r>
            <a:r>
              <a:rPr lang="sr-Latn-RS" dirty="0" smtClean="0"/>
              <a:t>da su poznate vrednosti </a:t>
            </a:r>
            <a:r>
              <a:rPr lang="sr-Latn-RS" b="1" i="1" dirty="0" smtClean="0"/>
              <a:t>struje</a:t>
            </a:r>
            <a:r>
              <a:rPr lang="sr-Cyrl-CS" b="1" i="1" dirty="0" smtClean="0"/>
              <a:t> </a:t>
            </a:r>
            <a:r>
              <a:rPr lang="sr-Latn-RS" b="1" i="1" dirty="0" smtClean="0"/>
              <a:t>kratkog spoja</a:t>
            </a:r>
            <a:r>
              <a:rPr lang="sr-Cyrl-CS" dirty="0" smtClean="0"/>
              <a:t>, </a:t>
            </a:r>
            <a:r>
              <a:rPr lang="sr-Latn-RS" b="1" i="1" dirty="0" smtClean="0"/>
              <a:t>napona otvorenog kola</a:t>
            </a:r>
            <a:r>
              <a:rPr lang="sr-Cyrl-CS" dirty="0" smtClean="0"/>
              <a:t>, </a:t>
            </a:r>
            <a:r>
              <a:rPr lang="sr-Latn-RS" dirty="0" smtClean="0"/>
              <a:t>i</a:t>
            </a:r>
            <a:r>
              <a:rPr lang="sr-Cyrl-CS" dirty="0" smtClean="0"/>
              <a:t> </a:t>
            </a:r>
            <a:r>
              <a:rPr lang="sr-Latn-RS" b="1" i="1" dirty="0" smtClean="0"/>
              <a:t>maksimalna snaga</a:t>
            </a:r>
            <a:r>
              <a:rPr lang="sr-Cyrl-CS" dirty="0" smtClean="0"/>
              <a:t>, </a:t>
            </a:r>
            <a:r>
              <a:rPr lang="sr-Latn-RS" dirty="0" smtClean="0"/>
              <a:t>koji su uvek dati kao kataloški podaci od strane</a:t>
            </a:r>
            <a:r>
              <a:rPr lang="sr-Cyrl-CS" dirty="0" smtClean="0"/>
              <a:t> </a:t>
            </a:r>
            <a:r>
              <a:rPr lang="sr-Latn-RS" dirty="0" smtClean="0"/>
              <a:t>proizvodjača</a:t>
            </a:r>
            <a:r>
              <a:rPr lang="sr-Cyrl-CS" dirty="0" smtClean="0"/>
              <a:t>. </a:t>
            </a:r>
            <a:endParaRPr lang="sr-Latn-RS" dirty="0" smtClean="0"/>
          </a:p>
          <a:p>
            <a:r>
              <a:rPr lang="sr-Latn-RS" dirty="0" smtClean="0"/>
              <a:t>Pored toga</a:t>
            </a:r>
            <a:r>
              <a:rPr lang="sr-Cyrl-CS" dirty="0" smtClean="0"/>
              <a:t>, </a:t>
            </a:r>
            <a:r>
              <a:rPr lang="sr-Latn-RS" dirty="0" smtClean="0"/>
              <a:t>karakterizacija FN modula je završena merenjem</a:t>
            </a:r>
            <a:r>
              <a:rPr lang="sr-Cyrl-CS" dirty="0" smtClean="0"/>
              <a:t> </a:t>
            </a:r>
            <a:r>
              <a:rPr lang="sr-Latn-RS" b="1" i="1" dirty="0" smtClean="0"/>
              <a:t>nominalne radne temperature ćelije</a:t>
            </a:r>
            <a:r>
              <a:rPr lang="sr-Cyrl-CS" b="1" dirty="0" smtClean="0"/>
              <a:t> </a:t>
            </a:r>
            <a:r>
              <a:rPr lang="sr-Cyrl-CS" dirty="0" smtClean="0"/>
              <a:t>(</a:t>
            </a:r>
            <a:r>
              <a:rPr lang="sr-Latn-RS" dirty="0" smtClean="0"/>
              <a:t>eng</a:t>
            </a:r>
            <a:r>
              <a:rPr lang="sr-Cyrl-CS" dirty="0" smtClean="0"/>
              <a:t>. </a:t>
            </a:r>
            <a:r>
              <a:rPr lang="sr-Cyrl-CS" i="1" dirty="0" smtClean="0"/>
              <a:t>Nominal Operating Cell Temperature</a:t>
            </a:r>
            <a:r>
              <a:rPr lang="sr-Cyrl-CS" dirty="0" smtClean="0"/>
              <a:t>, </a:t>
            </a:r>
            <a:r>
              <a:rPr lang="sr-Cyrl-CS" b="1" i="1" dirty="0" smtClean="0"/>
              <a:t>NOCT</a:t>
            </a:r>
            <a:r>
              <a:rPr lang="sr-Cyrl-CS" dirty="0" smtClean="0"/>
              <a:t>), </a:t>
            </a:r>
            <a:r>
              <a:rPr lang="sr-Latn-RS" dirty="0" smtClean="0"/>
              <a:t>definisana kao temperatura koju postiže ćelija kada</a:t>
            </a:r>
            <a:r>
              <a:rPr lang="sr-Cyrl-CS" dirty="0" smtClean="0"/>
              <a:t> </a:t>
            </a:r>
            <a:r>
              <a:rPr lang="sr-Latn-RS" dirty="0" smtClean="0"/>
              <a:t>na FN modul padne zračenje od </a:t>
            </a:r>
            <a:r>
              <a:rPr lang="sr-Cyrl-CS" dirty="0" smtClean="0"/>
              <a:t>800 W/m</a:t>
            </a:r>
            <a:r>
              <a:rPr lang="sr-Cyrl-CS" baseline="30000" dirty="0" smtClean="0"/>
              <a:t>2</a:t>
            </a:r>
            <a:r>
              <a:rPr lang="sr-Cyrl-CS" dirty="0" smtClean="0"/>
              <a:t> </a:t>
            </a:r>
            <a:r>
              <a:rPr lang="sr-Latn-RS" dirty="0" smtClean="0"/>
              <a:t>i temperaturi ambijenta od </a:t>
            </a:r>
            <a:r>
              <a:rPr lang="sr-Cyrl-CS" dirty="0" smtClean="0"/>
              <a:t>20°C.</a:t>
            </a:r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28600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71480"/>
            <a:ext cx="8763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sr-Latn-RS" sz="4000" dirty="0" smtClean="0"/>
              <a:t>Zadatak </a:t>
            </a:r>
            <a:r>
              <a:rPr lang="en-US" sz="4000" dirty="0" smtClean="0"/>
              <a:t>:</a:t>
            </a:r>
            <a:r>
              <a:rPr lang="sr-Latn-RS" sz="4000" dirty="0" smtClean="0"/>
              <a:t>  Računanje perioda povratka investicije jednog PV sistema na lokaciji Beograda</a:t>
            </a:r>
            <a:r>
              <a:rPr lang="sr-Latn-R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714620"/>
            <a:ext cx="845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sr-Latn-RS" sz="4000" dirty="0" smtClean="0"/>
              <a:t>Procena je vršena za snagu solarnog sistema od 25 kW.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sr-Latn-RS" sz="4000" dirty="0" smtClean="0"/>
              <a:t>Paneli su maksimalne snage Pm=240W, tako da se postrojenje sastoji od 104 panela.</a:t>
            </a:r>
          </a:p>
          <a:p>
            <a:pPr marL="571500" indent="-571500">
              <a:buFont typeface="Wingdings" pitchFamily="2" charset="2"/>
              <a:buChar char="Ø"/>
            </a:pP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84709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1126" y="305994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000" dirty="0" smtClean="0"/>
              <a:t>U ovom konkretnom slučaju korišćena je sledeća oprema</a:t>
            </a:r>
            <a:r>
              <a:rPr lang="en-US" sz="4000" dirty="0" smtClean="0"/>
              <a:t>: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331063" y="1897602"/>
            <a:ext cx="8434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 err="1" smtClean="0"/>
              <a:t>Fotonaponski</a:t>
            </a:r>
            <a:r>
              <a:rPr lang="en-US" sz="2400" dirty="0" smtClean="0"/>
              <a:t> </a:t>
            </a:r>
            <a:r>
              <a:rPr lang="en-US" sz="2400" dirty="0" err="1" smtClean="0"/>
              <a:t>modul</a:t>
            </a:r>
            <a:r>
              <a:rPr lang="en-US" sz="2400" dirty="0" smtClean="0"/>
              <a:t> </a:t>
            </a:r>
            <a:r>
              <a:rPr lang="sr-Cyrl-CS" sz="2400" dirty="0"/>
              <a:t>Schuco MPE 240 PS </a:t>
            </a:r>
            <a:r>
              <a:rPr lang="sr-Cyrl-CS" sz="2400" dirty="0" smtClean="0"/>
              <a:t>09</a:t>
            </a:r>
            <a:endParaRPr lang="en-US" sz="2400" dirty="0" smtClean="0"/>
          </a:p>
          <a:p>
            <a:endParaRPr lang="en-US" sz="24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err="1" smtClean="0"/>
              <a:t>Fotonaponski</a:t>
            </a:r>
            <a:r>
              <a:rPr lang="en-US" sz="2400" dirty="0" smtClean="0"/>
              <a:t> invertor </a:t>
            </a:r>
            <a:r>
              <a:rPr lang="en-US" sz="2400" dirty="0" err="1" smtClean="0"/>
              <a:t>nominalne</a:t>
            </a:r>
            <a:r>
              <a:rPr lang="en-US" sz="2400" dirty="0" smtClean="0"/>
              <a:t> </a:t>
            </a:r>
            <a:r>
              <a:rPr lang="en-US" sz="2400" dirty="0" err="1" smtClean="0"/>
              <a:t>snage</a:t>
            </a:r>
            <a:r>
              <a:rPr lang="en-US" sz="2400" dirty="0" smtClean="0"/>
              <a:t> 25kW </a:t>
            </a:r>
            <a:r>
              <a:rPr lang="sr-Cyrl-CS" sz="2400" dirty="0"/>
              <a:t>Schuco SGI 25k</a:t>
            </a:r>
            <a:endParaRPr lang="en-US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3714752"/>
            <a:ext cx="7740146" cy="212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857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r-Cyrl-CS" dirty="0" smtClean="0"/>
              <a:t>I</a:t>
            </a:r>
            <a:r>
              <a:rPr lang="sr-Cyrl-CS" baseline="-25000" dirty="0" smtClean="0"/>
              <a:t>SC</a:t>
            </a:r>
            <a:r>
              <a:rPr lang="sr-Cyrl-CS" dirty="0"/>
              <a:t>* = 8,47 </a:t>
            </a:r>
            <a:r>
              <a:rPr lang="sr-Cyrl-CS" dirty="0" smtClean="0"/>
              <a:t>A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Cyrl-CS" dirty="0"/>
              <a:t>V</a:t>
            </a:r>
            <a:r>
              <a:rPr lang="sr-Cyrl-CS" baseline="-25000" dirty="0"/>
              <a:t>OC</a:t>
            </a:r>
            <a:r>
              <a:rPr lang="sr-Cyrl-CS" dirty="0"/>
              <a:t>* = 37,67 </a:t>
            </a:r>
            <a:r>
              <a:rPr lang="sr-Cyrl-CS" dirty="0" smtClean="0"/>
              <a:t>V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Cyrl-CS" dirty="0"/>
              <a:t>I</a:t>
            </a:r>
            <a:r>
              <a:rPr lang="sr-Cyrl-CS" baseline="-25000" dirty="0"/>
              <a:t>MP</a:t>
            </a:r>
            <a:r>
              <a:rPr lang="sr-Cyrl-CS" dirty="0"/>
              <a:t>* = 8,06 </a:t>
            </a:r>
            <a:r>
              <a:rPr lang="sr-Cyrl-CS" dirty="0" smtClean="0"/>
              <a:t>A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Cyrl-CS" dirty="0"/>
              <a:t>V</a:t>
            </a:r>
            <a:r>
              <a:rPr lang="sr-Cyrl-CS" baseline="-25000" dirty="0"/>
              <a:t>MP</a:t>
            </a:r>
            <a:r>
              <a:rPr lang="sr-Cyrl-CS" dirty="0"/>
              <a:t>* = 29,80 </a:t>
            </a:r>
            <a:r>
              <a:rPr lang="sr-Cyrl-CS" dirty="0" smtClean="0"/>
              <a:t>V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Cyrl-CS" dirty="0" smtClean="0"/>
              <a:t> </a:t>
            </a:r>
            <a:r>
              <a:rPr lang="sr-Cyrl-CS" dirty="0"/>
              <a:t>P</a:t>
            </a:r>
            <a:r>
              <a:rPr lang="sr-Cyrl-CS" baseline="-25000" dirty="0"/>
              <a:t>MP</a:t>
            </a:r>
            <a:r>
              <a:rPr lang="sr-Cyrl-CS" dirty="0"/>
              <a:t>* = 240 </a:t>
            </a:r>
            <a:r>
              <a:rPr lang="sr-Cyrl-CS" dirty="0" smtClean="0"/>
              <a:t>W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sr-Cyrl-CS" dirty="0"/>
              <a:t>NOCT = </a:t>
            </a:r>
            <a:r>
              <a:rPr lang="sr-Cyrl-CS" dirty="0" smtClean="0"/>
              <a:t>43°C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2286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200" dirty="0" smtClean="0"/>
              <a:t>Karakteristike datog PV modula </a:t>
            </a:r>
            <a:r>
              <a:rPr lang="en-US" sz="3200" dirty="0" smtClean="0"/>
              <a:t>: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414534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8908"/>
            <a:ext cx="8229600" cy="5027612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Zagarantovana</a:t>
            </a:r>
            <a:r>
              <a:rPr lang="en-US" sz="2400" dirty="0" smtClean="0"/>
              <a:t> </a:t>
            </a:r>
            <a:r>
              <a:rPr lang="en-US" sz="2400" dirty="0" err="1" smtClean="0"/>
              <a:t>cena</a:t>
            </a:r>
            <a:r>
              <a:rPr lang="en-US" sz="2400" dirty="0" smtClean="0"/>
              <a:t> </a:t>
            </a:r>
            <a:r>
              <a:rPr lang="en-US" sz="2400" dirty="0" err="1" smtClean="0"/>
              <a:t>ispor</a:t>
            </a:r>
            <a:r>
              <a:rPr lang="sr-Latn-RS" sz="2400" dirty="0" smtClean="0"/>
              <a:t>učenog kWh električne energije iznosi 23 evrocenta</a:t>
            </a:r>
          </a:p>
          <a:p>
            <a:r>
              <a:rPr lang="sr-Latn-RS" sz="2400" dirty="0" smtClean="0"/>
              <a:t>Fiksno godisnje održavanje sistema proceniti kao 0.5% od ukupne investicione sume</a:t>
            </a:r>
          </a:p>
          <a:p>
            <a:r>
              <a:rPr lang="sr-Latn-RS" sz="2400" dirty="0" smtClean="0"/>
              <a:t>Dohodovnost generatora opada svake godine za 1% vrednosti  koju ima novi generator</a:t>
            </a:r>
          </a:p>
          <a:p>
            <a:r>
              <a:rPr lang="sr-Latn-RS" sz="2400" dirty="0" smtClean="0"/>
              <a:t>Usvojiti prosečnu kamatnu stopu od k=2%</a:t>
            </a:r>
          </a:p>
          <a:p>
            <a:r>
              <a:rPr lang="sr-Latn-RS" sz="2400" dirty="0" smtClean="0"/>
              <a:t>Sve troškove i dobi svoditi na kraj perioda eksploatacije (20 godina), tako što se T koji se napravi posle n godina od početka eksploatacije svodi na kraj eksploatacije  </a:t>
            </a:r>
          </a:p>
          <a:p>
            <a:r>
              <a:rPr lang="sr-Latn-RS" sz="2400" dirty="0" smtClean="0"/>
              <a:t>(T</a:t>
            </a:r>
            <a:r>
              <a:rPr lang="sr-Latn-RS" sz="2400" baseline="-25000" dirty="0" smtClean="0"/>
              <a:t>20</a:t>
            </a:r>
            <a:r>
              <a:rPr lang="sr-Latn-RS" sz="2400" dirty="0" smtClean="0"/>
              <a:t>) preko formule T</a:t>
            </a:r>
            <a:r>
              <a:rPr lang="sr-Latn-RS" sz="2400" baseline="-25000" dirty="0" smtClean="0"/>
              <a:t>20</a:t>
            </a:r>
            <a:r>
              <a:rPr lang="sr-Latn-RS" sz="2400" dirty="0" smtClean="0"/>
              <a:t> = T(1+ k</a:t>
            </a:r>
            <a:r>
              <a:rPr lang="en-US" sz="2400" dirty="0" smtClean="0"/>
              <a:t>/100)</a:t>
            </a:r>
            <a:r>
              <a:rPr lang="en-US" sz="2400" baseline="30000" dirty="0" smtClean="0"/>
              <a:t>20-n</a:t>
            </a:r>
            <a:endParaRPr lang="en-US" sz="2400" baseline="30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0480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 smtClean="0"/>
              <a:t> </a:t>
            </a:r>
            <a:r>
              <a:rPr lang="sr-Latn-RS" sz="2800" dirty="0"/>
              <a:t>E</a:t>
            </a:r>
            <a:r>
              <a:rPr lang="sr-Latn-RS" sz="2800" dirty="0" smtClean="0"/>
              <a:t>konomska analiza izvršena je na osnovu sledećih pretpostavki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3389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Proizvodnja električne energije jednog panela po satu u toku jedne godine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357158" y="2057400"/>
          <a:ext cx="8572560" cy="422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801</Words>
  <Application>Microsoft Office PowerPoint</Application>
  <PresentationFormat>On-screen Show (4:3)</PresentationFormat>
  <Paragraphs>233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Proračun fotonaponski generisane električne energije</vt:lpstr>
      <vt:lpstr>Slide 3</vt:lpstr>
      <vt:lpstr>Slide 4</vt:lpstr>
      <vt:lpstr>Slide 5</vt:lpstr>
      <vt:lpstr>Slide 6</vt:lpstr>
      <vt:lpstr>Slide 7</vt:lpstr>
      <vt:lpstr>Slide 8</vt:lpstr>
      <vt:lpstr>Proizvodnja električne energije jednog panela po satu u toku jedne godine</vt:lpstr>
      <vt:lpstr>Grafički prikaz proizvodnje električne energije panela po mesecima</vt:lpstr>
      <vt:lpstr>Prikaz troškova i dobiti fotonaponskog sistema u periodu od 20 godina</vt:lpstr>
      <vt:lpstr>Prikaz troškova i dobiti fotonaponskog sistema u periodu od 20 godina svedeno na period eksploatacije od 20 godina</vt:lpstr>
      <vt:lpstr>Grafički prikaz rezultata</vt:lpstr>
      <vt:lpstr>Slide 14</vt:lpstr>
      <vt:lpstr>Zavisnost  sunčeve iradijanse od nagiba solarnog modula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shomodji</dc:creator>
  <cp:lastModifiedBy>Tesic</cp:lastModifiedBy>
  <cp:revision>28</cp:revision>
  <dcterms:created xsi:type="dcterms:W3CDTF">2013-12-04T07:57:12Z</dcterms:created>
  <dcterms:modified xsi:type="dcterms:W3CDTF">2013-12-05T18:18:59Z</dcterms:modified>
</cp:coreProperties>
</file>